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60" r:id="rId4"/>
    <p:sldId id="261" r:id="rId5"/>
    <p:sldId id="262" r:id="rId6"/>
    <p:sldId id="263" r:id="rId7"/>
    <p:sldId id="264" r:id="rId8"/>
    <p:sldId id="265" r:id="rId9"/>
    <p:sldId id="266" r:id="rId10"/>
    <p:sldId id="267"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CB4DF88-BF8F-4391-A976-6AE8BA396A72}" v="10" dt="2026-02-15T09:49:34.96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14" autoAdjust="0"/>
    <p:restoredTop sz="94660"/>
  </p:normalViewPr>
  <p:slideViewPr>
    <p:cSldViewPr snapToGrid="0">
      <p:cViewPr varScale="1">
        <p:scale>
          <a:sx n="59" d="100"/>
          <a:sy n="59" d="100"/>
        </p:scale>
        <p:origin x="56"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xander Strauch" userId="9c5fa988eb7ec89d" providerId="LiveId" clId="{4D1B1545-BB83-41E7-8EAC-55F4ACCB00FD}"/>
    <pc:docChg chg="custSel modSld">
      <pc:chgData name="Alexander Strauch" userId="9c5fa988eb7ec89d" providerId="LiveId" clId="{4D1B1545-BB83-41E7-8EAC-55F4ACCB00FD}" dt="2026-02-15T09:49:34.961" v="34"/>
      <pc:docMkLst>
        <pc:docMk/>
      </pc:docMkLst>
      <pc:sldChg chg="modSp">
        <pc:chgData name="Alexander Strauch" userId="9c5fa988eb7ec89d" providerId="LiveId" clId="{4D1B1545-BB83-41E7-8EAC-55F4ACCB00FD}" dt="2026-02-15T09:41:33.764" v="16"/>
        <pc:sldMkLst>
          <pc:docMk/>
          <pc:sldMk cId="1788774585" sldId="256"/>
        </pc:sldMkLst>
        <pc:spChg chg="mod">
          <ac:chgData name="Alexander Strauch" userId="9c5fa988eb7ec89d" providerId="LiveId" clId="{4D1B1545-BB83-41E7-8EAC-55F4ACCB00FD}" dt="2026-02-15T09:41:33.764" v="16"/>
          <ac:spMkLst>
            <pc:docMk/>
            <pc:sldMk cId="1788774585" sldId="256"/>
            <ac:spMk id="2" creationId="{BB9D545B-CD99-D6B3-AE6E-E3E819C34E17}"/>
          </ac:spMkLst>
        </pc:spChg>
        <pc:spChg chg="mod">
          <ac:chgData name="Alexander Strauch" userId="9c5fa988eb7ec89d" providerId="LiveId" clId="{4D1B1545-BB83-41E7-8EAC-55F4ACCB00FD}" dt="2026-02-15T09:41:33.764" v="16"/>
          <ac:spMkLst>
            <pc:docMk/>
            <pc:sldMk cId="1788774585" sldId="256"/>
            <ac:spMk id="3" creationId="{4C3CCF06-A32A-B46C-9ABB-54DDFA2F51A3}"/>
          </ac:spMkLst>
        </pc:spChg>
      </pc:sldChg>
      <pc:sldChg chg="addSp modSp mod setBg">
        <pc:chgData name="Alexander Strauch" userId="9c5fa988eb7ec89d" providerId="LiveId" clId="{4D1B1545-BB83-41E7-8EAC-55F4ACCB00FD}" dt="2026-02-15T09:48:56.631" v="26" actId="26606"/>
        <pc:sldMkLst>
          <pc:docMk/>
          <pc:sldMk cId="3711896579" sldId="259"/>
        </pc:sldMkLst>
        <pc:spChg chg="mod">
          <ac:chgData name="Alexander Strauch" userId="9c5fa988eb7ec89d" providerId="LiveId" clId="{4D1B1545-BB83-41E7-8EAC-55F4ACCB00FD}" dt="2026-02-15T09:48:56.631" v="26" actId="26606"/>
          <ac:spMkLst>
            <pc:docMk/>
            <pc:sldMk cId="3711896579" sldId="259"/>
            <ac:spMk id="2" creationId="{D2A179A0-094F-005C-A8AB-B2F21BF2B47E}"/>
          </ac:spMkLst>
        </pc:spChg>
        <pc:spChg chg="mod">
          <ac:chgData name="Alexander Strauch" userId="9c5fa988eb7ec89d" providerId="LiveId" clId="{4D1B1545-BB83-41E7-8EAC-55F4ACCB00FD}" dt="2026-02-15T09:48:56.631" v="26" actId="26606"/>
          <ac:spMkLst>
            <pc:docMk/>
            <pc:sldMk cId="3711896579" sldId="259"/>
            <ac:spMk id="3" creationId="{F368747F-1465-901B-5D6B-D5A614C29DE0}"/>
          </ac:spMkLst>
        </pc:spChg>
        <pc:spChg chg="add">
          <ac:chgData name="Alexander Strauch" userId="9c5fa988eb7ec89d" providerId="LiveId" clId="{4D1B1545-BB83-41E7-8EAC-55F4ACCB00FD}" dt="2026-02-15T09:48:56.631" v="26" actId="26606"/>
          <ac:spMkLst>
            <pc:docMk/>
            <pc:sldMk cId="3711896579" sldId="259"/>
            <ac:spMk id="9" creationId="{E80B86A7-A1EC-475B-9166-88902B033A38}"/>
          </ac:spMkLst>
        </pc:spChg>
        <pc:spChg chg="add">
          <ac:chgData name="Alexander Strauch" userId="9c5fa988eb7ec89d" providerId="LiveId" clId="{4D1B1545-BB83-41E7-8EAC-55F4ACCB00FD}" dt="2026-02-15T09:48:56.631" v="26" actId="26606"/>
          <ac:spMkLst>
            <pc:docMk/>
            <pc:sldMk cId="3711896579" sldId="259"/>
            <ac:spMk id="11" creationId="{C2C29CB1-9F74-4879-A6AF-AEA67B6F1F4D}"/>
          </ac:spMkLst>
        </pc:spChg>
        <pc:spChg chg="add">
          <ac:chgData name="Alexander Strauch" userId="9c5fa988eb7ec89d" providerId="LiveId" clId="{4D1B1545-BB83-41E7-8EAC-55F4ACCB00FD}" dt="2026-02-15T09:48:56.631" v="26" actId="26606"/>
          <ac:spMkLst>
            <pc:docMk/>
            <pc:sldMk cId="3711896579" sldId="259"/>
            <ac:spMk id="13" creationId="{7E2C7115-5336-410C-AD71-0F0952A2E5A7}"/>
          </ac:spMkLst>
        </pc:spChg>
        <pc:picChg chg="add mod">
          <ac:chgData name="Alexander Strauch" userId="9c5fa988eb7ec89d" providerId="LiveId" clId="{4D1B1545-BB83-41E7-8EAC-55F4ACCB00FD}" dt="2026-02-15T09:48:47.309" v="25"/>
          <ac:picMkLst>
            <pc:docMk/>
            <pc:sldMk cId="3711896579" sldId="259"/>
            <ac:picMk id="4" creationId="{FB67ED92-A7A8-A584-8DC7-CE96ED06EE59}"/>
          </ac:picMkLst>
        </pc:picChg>
      </pc:sldChg>
      <pc:sldChg chg="addSp modSp mod">
        <pc:chgData name="Alexander Strauch" userId="9c5fa988eb7ec89d" providerId="LiveId" clId="{4D1B1545-BB83-41E7-8EAC-55F4ACCB00FD}" dt="2026-02-15T09:49:11.764" v="27"/>
        <pc:sldMkLst>
          <pc:docMk/>
          <pc:sldMk cId="4275070429" sldId="260"/>
        </pc:sldMkLst>
        <pc:spChg chg="mod">
          <ac:chgData name="Alexander Strauch" userId="9c5fa988eb7ec89d" providerId="LiveId" clId="{4D1B1545-BB83-41E7-8EAC-55F4ACCB00FD}" dt="2026-02-15T09:41:33.764" v="16"/>
          <ac:spMkLst>
            <pc:docMk/>
            <pc:sldMk cId="4275070429" sldId="260"/>
            <ac:spMk id="2" creationId="{9CF526FC-99D0-803C-33AD-2FB43EE74B6F}"/>
          </ac:spMkLst>
        </pc:spChg>
        <pc:spChg chg="mod">
          <ac:chgData name="Alexander Strauch" userId="9c5fa988eb7ec89d" providerId="LiveId" clId="{4D1B1545-BB83-41E7-8EAC-55F4ACCB00FD}" dt="2026-02-15T09:41:33.956" v="17" actId="27636"/>
          <ac:spMkLst>
            <pc:docMk/>
            <pc:sldMk cId="4275070429" sldId="260"/>
            <ac:spMk id="3" creationId="{222052A9-FD07-9CA4-6DDF-8B474F366E98}"/>
          </ac:spMkLst>
        </pc:spChg>
        <pc:picChg chg="add mod">
          <ac:chgData name="Alexander Strauch" userId="9c5fa988eb7ec89d" providerId="LiveId" clId="{4D1B1545-BB83-41E7-8EAC-55F4ACCB00FD}" dt="2026-02-15T09:49:11.764" v="27"/>
          <ac:picMkLst>
            <pc:docMk/>
            <pc:sldMk cId="4275070429" sldId="260"/>
            <ac:picMk id="4" creationId="{6EE2DBEA-E1B7-28E1-0934-012B20B21807}"/>
          </ac:picMkLst>
        </pc:picChg>
      </pc:sldChg>
      <pc:sldChg chg="addSp modSp mod">
        <pc:chgData name="Alexander Strauch" userId="9c5fa988eb7ec89d" providerId="LiveId" clId="{4D1B1545-BB83-41E7-8EAC-55F4ACCB00FD}" dt="2026-02-15T09:49:16.166" v="28"/>
        <pc:sldMkLst>
          <pc:docMk/>
          <pc:sldMk cId="3225001018" sldId="261"/>
        </pc:sldMkLst>
        <pc:spChg chg="mod">
          <ac:chgData name="Alexander Strauch" userId="9c5fa988eb7ec89d" providerId="LiveId" clId="{4D1B1545-BB83-41E7-8EAC-55F4ACCB00FD}" dt="2026-02-15T09:41:33.764" v="16"/>
          <ac:spMkLst>
            <pc:docMk/>
            <pc:sldMk cId="3225001018" sldId="261"/>
            <ac:spMk id="2" creationId="{DD2DC3AF-2072-8CCD-0240-8ACD318D59A0}"/>
          </ac:spMkLst>
        </pc:spChg>
        <pc:spChg chg="mod">
          <ac:chgData name="Alexander Strauch" userId="9c5fa988eb7ec89d" providerId="LiveId" clId="{4D1B1545-BB83-41E7-8EAC-55F4ACCB00FD}" dt="2026-02-15T09:47:30.671" v="24" actId="255"/>
          <ac:spMkLst>
            <pc:docMk/>
            <pc:sldMk cId="3225001018" sldId="261"/>
            <ac:spMk id="3" creationId="{4EA25E82-3025-CF9A-482E-586F3FB939CA}"/>
          </ac:spMkLst>
        </pc:spChg>
        <pc:picChg chg="add mod">
          <ac:chgData name="Alexander Strauch" userId="9c5fa988eb7ec89d" providerId="LiveId" clId="{4D1B1545-BB83-41E7-8EAC-55F4ACCB00FD}" dt="2026-02-15T09:49:16.166" v="28"/>
          <ac:picMkLst>
            <pc:docMk/>
            <pc:sldMk cId="3225001018" sldId="261"/>
            <ac:picMk id="4" creationId="{BDB4ADF4-3398-7923-8669-96B5C0385B14}"/>
          </ac:picMkLst>
        </pc:picChg>
      </pc:sldChg>
      <pc:sldChg chg="addSp modSp mod">
        <pc:chgData name="Alexander Strauch" userId="9c5fa988eb7ec89d" providerId="LiveId" clId="{4D1B1545-BB83-41E7-8EAC-55F4ACCB00FD}" dt="2026-02-15T09:49:18.687" v="29"/>
        <pc:sldMkLst>
          <pc:docMk/>
          <pc:sldMk cId="1609235702" sldId="262"/>
        </pc:sldMkLst>
        <pc:spChg chg="mod">
          <ac:chgData name="Alexander Strauch" userId="9c5fa988eb7ec89d" providerId="LiveId" clId="{4D1B1545-BB83-41E7-8EAC-55F4ACCB00FD}" dt="2026-02-15T09:41:33.764" v="16"/>
          <ac:spMkLst>
            <pc:docMk/>
            <pc:sldMk cId="1609235702" sldId="262"/>
            <ac:spMk id="2" creationId="{2FC4397C-C326-27A3-88C9-8005E27E818B}"/>
          </ac:spMkLst>
        </pc:spChg>
        <pc:spChg chg="mod">
          <ac:chgData name="Alexander Strauch" userId="9c5fa988eb7ec89d" providerId="LiveId" clId="{4D1B1545-BB83-41E7-8EAC-55F4ACCB00FD}" dt="2026-02-15T09:41:33.995" v="18" actId="27636"/>
          <ac:spMkLst>
            <pc:docMk/>
            <pc:sldMk cId="1609235702" sldId="262"/>
            <ac:spMk id="3" creationId="{8EB5CAE1-E5A2-AD0E-6A17-019635BA1F4E}"/>
          </ac:spMkLst>
        </pc:spChg>
        <pc:picChg chg="add mod">
          <ac:chgData name="Alexander Strauch" userId="9c5fa988eb7ec89d" providerId="LiveId" clId="{4D1B1545-BB83-41E7-8EAC-55F4ACCB00FD}" dt="2026-02-15T09:49:18.687" v="29"/>
          <ac:picMkLst>
            <pc:docMk/>
            <pc:sldMk cId="1609235702" sldId="262"/>
            <ac:picMk id="4" creationId="{B74E9827-D993-E28D-16B8-75501CACEC98}"/>
          </ac:picMkLst>
        </pc:picChg>
      </pc:sldChg>
      <pc:sldChg chg="addSp modSp mod">
        <pc:chgData name="Alexander Strauch" userId="9c5fa988eb7ec89d" providerId="LiveId" clId="{4D1B1545-BB83-41E7-8EAC-55F4ACCB00FD}" dt="2026-02-15T09:49:21.086" v="30"/>
        <pc:sldMkLst>
          <pc:docMk/>
          <pc:sldMk cId="2410419117" sldId="263"/>
        </pc:sldMkLst>
        <pc:spChg chg="mod">
          <ac:chgData name="Alexander Strauch" userId="9c5fa988eb7ec89d" providerId="LiveId" clId="{4D1B1545-BB83-41E7-8EAC-55F4ACCB00FD}" dt="2026-02-15T09:41:33.764" v="16"/>
          <ac:spMkLst>
            <pc:docMk/>
            <pc:sldMk cId="2410419117" sldId="263"/>
            <ac:spMk id="2" creationId="{260D1C93-B23E-526F-D3F2-BA89BD3D6CEE}"/>
          </ac:spMkLst>
        </pc:spChg>
        <pc:spChg chg="mod">
          <ac:chgData name="Alexander Strauch" userId="9c5fa988eb7ec89d" providerId="LiveId" clId="{4D1B1545-BB83-41E7-8EAC-55F4ACCB00FD}" dt="2026-02-15T09:41:34.026" v="19" actId="27636"/>
          <ac:spMkLst>
            <pc:docMk/>
            <pc:sldMk cId="2410419117" sldId="263"/>
            <ac:spMk id="3" creationId="{05886E45-1793-CE13-3B5B-DFA95233BB4A}"/>
          </ac:spMkLst>
        </pc:spChg>
        <pc:picChg chg="add mod">
          <ac:chgData name="Alexander Strauch" userId="9c5fa988eb7ec89d" providerId="LiveId" clId="{4D1B1545-BB83-41E7-8EAC-55F4ACCB00FD}" dt="2026-02-15T09:49:21.086" v="30"/>
          <ac:picMkLst>
            <pc:docMk/>
            <pc:sldMk cId="2410419117" sldId="263"/>
            <ac:picMk id="4" creationId="{8F851F94-3421-6124-DAC5-33A986A8EEE4}"/>
          </ac:picMkLst>
        </pc:picChg>
      </pc:sldChg>
      <pc:sldChg chg="addSp modSp mod">
        <pc:chgData name="Alexander Strauch" userId="9c5fa988eb7ec89d" providerId="LiveId" clId="{4D1B1545-BB83-41E7-8EAC-55F4ACCB00FD}" dt="2026-02-15T09:49:24.565" v="31"/>
        <pc:sldMkLst>
          <pc:docMk/>
          <pc:sldMk cId="200373759" sldId="264"/>
        </pc:sldMkLst>
        <pc:spChg chg="mod">
          <ac:chgData name="Alexander Strauch" userId="9c5fa988eb7ec89d" providerId="LiveId" clId="{4D1B1545-BB83-41E7-8EAC-55F4ACCB00FD}" dt="2026-02-15T09:41:33.764" v="16"/>
          <ac:spMkLst>
            <pc:docMk/>
            <pc:sldMk cId="200373759" sldId="264"/>
            <ac:spMk id="2" creationId="{444C4C1D-DF99-A361-AA5E-40A8A46A06E9}"/>
          </ac:spMkLst>
        </pc:spChg>
        <pc:spChg chg="mod">
          <ac:chgData name="Alexander Strauch" userId="9c5fa988eb7ec89d" providerId="LiveId" clId="{4D1B1545-BB83-41E7-8EAC-55F4ACCB00FD}" dt="2026-02-15T09:41:34.036" v="20" actId="27636"/>
          <ac:spMkLst>
            <pc:docMk/>
            <pc:sldMk cId="200373759" sldId="264"/>
            <ac:spMk id="3" creationId="{6F346A01-8211-CE04-9067-F0F6271EF0E8}"/>
          </ac:spMkLst>
        </pc:spChg>
        <pc:picChg chg="add mod">
          <ac:chgData name="Alexander Strauch" userId="9c5fa988eb7ec89d" providerId="LiveId" clId="{4D1B1545-BB83-41E7-8EAC-55F4ACCB00FD}" dt="2026-02-15T09:49:24.565" v="31"/>
          <ac:picMkLst>
            <pc:docMk/>
            <pc:sldMk cId="200373759" sldId="264"/>
            <ac:picMk id="4" creationId="{A3EE7D25-4896-6ADD-D2B6-B052685EABC9}"/>
          </ac:picMkLst>
        </pc:picChg>
      </pc:sldChg>
      <pc:sldChg chg="addSp modSp">
        <pc:chgData name="Alexander Strauch" userId="9c5fa988eb7ec89d" providerId="LiveId" clId="{4D1B1545-BB83-41E7-8EAC-55F4ACCB00FD}" dt="2026-02-15T09:49:30.596" v="32"/>
        <pc:sldMkLst>
          <pc:docMk/>
          <pc:sldMk cId="1238524279" sldId="265"/>
        </pc:sldMkLst>
        <pc:spChg chg="mod">
          <ac:chgData name="Alexander Strauch" userId="9c5fa988eb7ec89d" providerId="LiveId" clId="{4D1B1545-BB83-41E7-8EAC-55F4ACCB00FD}" dt="2026-02-15T09:41:33.764" v="16"/>
          <ac:spMkLst>
            <pc:docMk/>
            <pc:sldMk cId="1238524279" sldId="265"/>
            <ac:spMk id="2" creationId="{218FD493-B127-0300-D41D-73C1404144AA}"/>
          </ac:spMkLst>
        </pc:spChg>
        <pc:spChg chg="mod">
          <ac:chgData name="Alexander Strauch" userId="9c5fa988eb7ec89d" providerId="LiveId" clId="{4D1B1545-BB83-41E7-8EAC-55F4ACCB00FD}" dt="2026-02-15T09:41:33.764" v="16"/>
          <ac:spMkLst>
            <pc:docMk/>
            <pc:sldMk cId="1238524279" sldId="265"/>
            <ac:spMk id="3" creationId="{D4EA96D7-F41A-5D9E-8D64-63690DBEC1F1}"/>
          </ac:spMkLst>
        </pc:spChg>
        <pc:picChg chg="add mod">
          <ac:chgData name="Alexander Strauch" userId="9c5fa988eb7ec89d" providerId="LiveId" clId="{4D1B1545-BB83-41E7-8EAC-55F4ACCB00FD}" dt="2026-02-15T09:49:30.596" v="32"/>
          <ac:picMkLst>
            <pc:docMk/>
            <pc:sldMk cId="1238524279" sldId="265"/>
            <ac:picMk id="4" creationId="{CCF06038-6DF9-407F-3105-A4020335C3E6}"/>
          </ac:picMkLst>
        </pc:picChg>
      </pc:sldChg>
      <pc:sldChg chg="addSp modSp mod">
        <pc:chgData name="Alexander Strauch" userId="9c5fa988eb7ec89d" providerId="LiveId" clId="{4D1B1545-BB83-41E7-8EAC-55F4ACCB00FD}" dt="2026-02-15T09:49:32.964" v="33"/>
        <pc:sldMkLst>
          <pc:docMk/>
          <pc:sldMk cId="3338648920" sldId="266"/>
        </pc:sldMkLst>
        <pc:spChg chg="mod">
          <ac:chgData name="Alexander Strauch" userId="9c5fa988eb7ec89d" providerId="LiveId" clId="{4D1B1545-BB83-41E7-8EAC-55F4ACCB00FD}" dt="2026-02-15T09:41:33.764" v="16"/>
          <ac:spMkLst>
            <pc:docMk/>
            <pc:sldMk cId="3338648920" sldId="266"/>
            <ac:spMk id="2" creationId="{398F3D29-D490-BD30-E78C-4331045982ED}"/>
          </ac:spMkLst>
        </pc:spChg>
        <pc:spChg chg="mod">
          <ac:chgData name="Alexander Strauch" userId="9c5fa988eb7ec89d" providerId="LiveId" clId="{4D1B1545-BB83-41E7-8EAC-55F4ACCB00FD}" dt="2026-02-15T09:41:34.065" v="21" actId="27636"/>
          <ac:spMkLst>
            <pc:docMk/>
            <pc:sldMk cId="3338648920" sldId="266"/>
            <ac:spMk id="3" creationId="{012D8F39-B168-B2C1-B14E-64C3ECBB62EB}"/>
          </ac:spMkLst>
        </pc:spChg>
        <pc:picChg chg="add mod">
          <ac:chgData name="Alexander Strauch" userId="9c5fa988eb7ec89d" providerId="LiveId" clId="{4D1B1545-BB83-41E7-8EAC-55F4ACCB00FD}" dt="2026-02-15T09:49:32.964" v="33"/>
          <ac:picMkLst>
            <pc:docMk/>
            <pc:sldMk cId="3338648920" sldId="266"/>
            <ac:picMk id="4" creationId="{C6CAF9A5-2BCD-553A-BA32-2A3904E4B99C}"/>
          </ac:picMkLst>
        </pc:picChg>
      </pc:sldChg>
      <pc:sldChg chg="addSp modSp mod">
        <pc:chgData name="Alexander Strauch" userId="9c5fa988eb7ec89d" providerId="LiveId" clId="{4D1B1545-BB83-41E7-8EAC-55F4ACCB00FD}" dt="2026-02-15T09:49:34.961" v="34"/>
        <pc:sldMkLst>
          <pc:docMk/>
          <pc:sldMk cId="41096913" sldId="267"/>
        </pc:sldMkLst>
        <pc:spChg chg="mod">
          <ac:chgData name="Alexander Strauch" userId="9c5fa988eb7ec89d" providerId="LiveId" clId="{4D1B1545-BB83-41E7-8EAC-55F4ACCB00FD}" dt="2026-02-15T09:41:33.764" v="16"/>
          <ac:spMkLst>
            <pc:docMk/>
            <pc:sldMk cId="41096913" sldId="267"/>
            <ac:spMk id="2" creationId="{F8902818-8F6B-7942-61BA-5E0F3EFFED7E}"/>
          </ac:spMkLst>
        </pc:spChg>
        <pc:spChg chg="mod">
          <ac:chgData name="Alexander Strauch" userId="9c5fa988eb7ec89d" providerId="LiveId" clId="{4D1B1545-BB83-41E7-8EAC-55F4ACCB00FD}" dt="2026-02-15T09:41:34.296" v="22" actId="27636"/>
          <ac:spMkLst>
            <pc:docMk/>
            <pc:sldMk cId="41096913" sldId="267"/>
            <ac:spMk id="3" creationId="{EB305800-2A7C-F7C6-3CA0-3A32D2D4BB32}"/>
          </ac:spMkLst>
        </pc:spChg>
        <pc:picChg chg="add mod">
          <ac:chgData name="Alexander Strauch" userId="9c5fa988eb7ec89d" providerId="LiveId" clId="{4D1B1545-BB83-41E7-8EAC-55F4ACCB00FD}" dt="2026-02-15T09:49:34.961" v="34"/>
          <ac:picMkLst>
            <pc:docMk/>
            <pc:sldMk cId="41096913" sldId="267"/>
            <ac:picMk id="4" creationId="{B8784DB0-04C6-3F86-B266-7807AA3F9548}"/>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e-AT"/>
            </a:p>
          </p:txBody>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e-AT"/>
            </a:p>
          </p:txBody>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e-AT"/>
            </a:p>
          </p:txBody>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e-AT"/>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e-AT"/>
            </a:p>
          </p:txBody>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e-AT"/>
            </a:p>
          </p:txBody>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e-AT"/>
            </a:p>
          </p:txBody>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e-AT"/>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de-DE"/>
              <a:t>Mastertitelformat bearbeiten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01C5BA5B-C54A-48BB-B512-4C70BE8355B7}" type="datetimeFigureOut">
              <a:rPr lang="de-AT" smtClean="0"/>
              <a:t>15.02.2026</a:t>
            </a:fld>
            <a:endParaRPr lang="de-AT"/>
          </a:p>
        </p:txBody>
      </p:sp>
      <p:sp>
        <p:nvSpPr>
          <p:cNvPr id="5" name="Footer Placeholder 4"/>
          <p:cNvSpPr>
            <a:spLocks noGrp="1"/>
          </p:cNvSpPr>
          <p:nvPr>
            <p:ph type="ftr" sz="quarter" idx="11"/>
          </p:nvPr>
        </p:nvSpPr>
        <p:spPr/>
        <p:txBody>
          <a:bodyPr/>
          <a:lstStyle/>
          <a:p>
            <a:endParaRPr lang="de-AT"/>
          </a:p>
        </p:txBody>
      </p:sp>
      <p:sp>
        <p:nvSpPr>
          <p:cNvPr id="6" name="Slide Number Placeholder 5"/>
          <p:cNvSpPr>
            <a:spLocks noGrp="1"/>
          </p:cNvSpPr>
          <p:nvPr>
            <p:ph type="sldNum" sz="quarter" idx="12"/>
          </p:nvPr>
        </p:nvSpPr>
        <p:spPr/>
        <p:txBody>
          <a:bodyPr/>
          <a:lstStyle/>
          <a:p>
            <a:fld id="{E0035893-9F8B-45FD-AE03-F3F23259AE7B}" type="slidenum">
              <a:rPr lang="de-AT" smtClean="0"/>
              <a:t>‹Nr.›</a:t>
            </a:fld>
            <a:endParaRPr lang="de-AT"/>
          </a:p>
        </p:txBody>
      </p:sp>
    </p:spTree>
    <p:extLst>
      <p:ext uri="{BB962C8B-B14F-4D97-AF65-F5344CB8AC3E}">
        <p14:creationId xmlns:p14="http://schemas.microsoft.com/office/powerpoint/2010/main" val="13311092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und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de-DE"/>
              <a:t>Mastertitelformat bearbeiten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01C5BA5B-C54A-48BB-B512-4C70BE8355B7}" type="datetimeFigureOut">
              <a:rPr lang="de-AT" smtClean="0"/>
              <a:t>15.02.2026</a:t>
            </a:fld>
            <a:endParaRPr lang="de-AT"/>
          </a:p>
        </p:txBody>
      </p:sp>
      <p:sp>
        <p:nvSpPr>
          <p:cNvPr id="5" name="Footer Placeholder 4"/>
          <p:cNvSpPr>
            <a:spLocks noGrp="1"/>
          </p:cNvSpPr>
          <p:nvPr>
            <p:ph type="ftr" sz="quarter" idx="11"/>
          </p:nvPr>
        </p:nvSpPr>
        <p:spPr/>
        <p:txBody>
          <a:bodyPr/>
          <a:lstStyle/>
          <a:p>
            <a:endParaRPr lang="de-AT"/>
          </a:p>
        </p:txBody>
      </p:sp>
      <p:sp>
        <p:nvSpPr>
          <p:cNvPr id="6" name="Slide Number Placeholder 5"/>
          <p:cNvSpPr>
            <a:spLocks noGrp="1"/>
          </p:cNvSpPr>
          <p:nvPr>
            <p:ph type="sldNum" sz="quarter" idx="12"/>
          </p:nvPr>
        </p:nvSpPr>
        <p:spPr/>
        <p:txBody>
          <a:bodyPr/>
          <a:lstStyle/>
          <a:p>
            <a:fld id="{E0035893-9F8B-45FD-AE03-F3F23259AE7B}" type="slidenum">
              <a:rPr lang="de-AT" smtClean="0"/>
              <a:t>‹Nr.›</a:t>
            </a:fld>
            <a:endParaRPr lang="de-AT"/>
          </a:p>
        </p:txBody>
      </p:sp>
    </p:spTree>
    <p:extLst>
      <p:ext uri="{BB962C8B-B14F-4D97-AF65-F5344CB8AC3E}">
        <p14:creationId xmlns:p14="http://schemas.microsoft.com/office/powerpoint/2010/main" val="13497787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Zitat mit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de-DE"/>
              <a:t>Mastertitelformat bearbeiten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01C5BA5B-C54A-48BB-B512-4C70BE8355B7}" type="datetimeFigureOut">
              <a:rPr lang="de-AT" smtClean="0"/>
              <a:t>15.02.2026</a:t>
            </a:fld>
            <a:endParaRPr lang="de-AT"/>
          </a:p>
        </p:txBody>
      </p:sp>
      <p:sp>
        <p:nvSpPr>
          <p:cNvPr id="5" name="Footer Placeholder 4"/>
          <p:cNvSpPr>
            <a:spLocks noGrp="1"/>
          </p:cNvSpPr>
          <p:nvPr>
            <p:ph type="ftr" sz="quarter" idx="11"/>
          </p:nvPr>
        </p:nvSpPr>
        <p:spPr/>
        <p:txBody>
          <a:bodyPr/>
          <a:lstStyle/>
          <a:p>
            <a:endParaRPr lang="de-AT"/>
          </a:p>
        </p:txBody>
      </p:sp>
      <p:sp>
        <p:nvSpPr>
          <p:cNvPr id="6" name="Slide Number Placeholder 5"/>
          <p:cNvSpPr>
            <a:spLocks noGrp="1"/>
          </p:cNvSpPr>
          <p:nvPr>
            <p:ph type="sldNum" sz="quarter" idx="12"/>
          </p:nvPr>
        </p:nvSpPr>
        <p:spPr/>
        <p:txBody>
          <a:bodyPr/>
          <a:lstStyle/>
          <a:p>
            <a:fld id="{E0035893-9F8B-45FD-AE03-F3F23259AE7B}" type="slidenum">
              <a:rPr lang="de-AT" smtClean="0"/>
              <a:t>‹Nr.›</a:t>
            </a:fld>
            <a:endParaRPr lang="de-AT"/>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4279107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nskart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de-DE"/>
              <a:t>Mastertitelformat bearbeiten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01C5BA5B-C54A-48BB-B512-4C70BE8355B7}" type="datetimeFigureOut">
              <a:rPr lang="de-AT" smtClean="0"/>
              <a:t>15.02.2026</a:t>
            </a:fld>
            <a:endParaRPr lang="de-AT"/>
          </a:p>
        </p:txBody>
      </p:sp>
      <p:sp>
        <p:nvSpPr>
          <p:cNvPr id="5" name="Footer Placeholder 4"/>
          <p:cNvSpPr>
            <a:spLocks noGrp="1"/>
          </p:cNvSpPr>
          <p:nvPr>
            <p:ph type="ftr" sz="quarter" idx="11"/>
          </p:nvPr>
        </p:nvSpPr>
        <p:spPr/>
        <p:txBody>
          <a:bodyPr/>
          <a:lstStyle/>
          <a:p>
            <a:endParaRPr lang="de-AT"/>
          </a:p>
        </p:txBody>
      </p:sp>
      <p:sp>
        <p:nvSpPr>
          <p:cNvPr id="6" name="Slide Number Placeholder 5"/>
          <p:cNvSpPr>
            <a:spLocks noGrp="1"/>
          </p:cNvSpPr>
          <p:nvPr>
            <p:ph type="sldNum" sz="quarter" idx="12"/>
          </p:nvPr>
        </p:nvSpPr>
        <p:spPr/>
        <p:txBody>
          <a:bodyPr/>
          <a:lstStyle/>
          <a:p>
            <a:fld id="{E0035893-9F8B-45FD-AE03-F3F23259AE7B}" type="slidenum">
              <a:rPr lang="de-AT" smtClean="0"/>
              <a:t>‹Nr.›</a:t>
            </a:fld>
            <a:endParaRPr lang="de-AT"/>
          </a:p>
        </p:txBody>
      </p:sp>
    </p:spTree>
    <p:extLst>
      <p:ext uri="{BB962C8B-B14F-4D97-AF65-F5344CB8AC3E}">
        <p14:creationId xmlns:p14="http://schemas.microsoft.com/office/powerpoint/2010/main" val="39879397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nskarte für Zitat">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de-DE"/>
              <a:t>Mastertitelformat bearbeiten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01C5BA5B-C54A-48BB-B512-4C70BE8355B7}" type="datetimeFigureOut">
              <a:rPr lang="de-AT" smtClean="0"/>
              <a:t>15.02.2026</a:t>
            </a:fld>
            <a:endParaRPr lang="de-AT"/>
          </a:p>
        </p:txBody>
      </p:sp>
      <p:sp>
        <p:nvSpPr>
          <p:cNvPr id="5" name="Footer Placeholder 4"/>
          <p:cNvSpPr>
            <a:spLocks noGrp="1"/>
          </p:cNvSpPr>
          <p:nvPr>
            <p:ph type="ftr" sz="quarter" idx="11"/>
          </p:nvPr>
        </p:nvSpPr>
        <p:spPr/>
        <p:txBody>
          <a:bodyPr/>
          <a:lstStyle/>
          <a:p>
            <a:endParaRPr lang="de-AT"/>
          </a:p>
        </p:txBody>
      </p:sp>
      <p:sp>
        <p:nvSpPr>
          <p:cNvPr id="6" name="Slide Number Placeholder 5"/>
          <p:cNvSpPr>
            <a:spLocks noGrp="1"/>
          </p:cNvSpPr>
          <p:nvPr>
            <p:ph type="sldNum" sz="quarter" idx="12"/>
          </p:nvPr>
        </p:nvSpPr>
        <p:spPr/>
        <p:txBody>
          <a:bodyPr/>
          <a:lstStyle/>
          <a:p>
            <a:fld id="{E0035893-9F8B-45FD-AE03-F3F23259AE7B}" type="slidenum">
              <a:rPr lang="de-AT" smtClean="0"/>
              <a:t>‹Nr.›</a:t>
            </a:fld>
            <a:endParaRPr lang="de-AT"/>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5265806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Wahr oder Falsch">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de-DE"/>
              <a:t>Mastertitelformat bearbeiten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01C5BA5B-C54A-48BB-B512-4C70BE8355B7}" type="datetimeFigureOut">
              <a:rPr lang="de-AT" smtClean="0"/>
              <a:t>15.02.2026</a:t>
            </a:fld>
            <a:endParaRPr lang="de-AT"/>
          </a:p>
        </p:txBody>
      </p:sp>
      <p:sp>
        <p:nvSpPr>
          <p:cNvPr id="5" name="Footer Placeholder 4"/>
          <p:cNvSpPr>
            <a:spLocks noGrp="1"/>
          </p:cNvSpPr>
          <p:nvPr>
            <p:ph type="ftr" sz="quarter" idx="11"/>
          </p:nvPr>
        </p:nvSpPr>
        <p:spPr/>
        <p:txBody>
          <a:bodyPr/>
          <a:lstStyle/>
          <a:p>
            <a:endParaRPr lang="de-AT"/>
          </a:p>
        </p:txBody>
      </p:sp>
      <p:sp>
        <p:nvSpPr>
          <p:cNvPr id="6" name="Slide Number Placeholder 5"/>
          <p:cNvSpPr>
            <a:spLocks noGrp="1"/>
          </p:cNvSpPr>
          <p:nvPr>
            <p:ph type="sldNum" sz="quarter" idx="12"/>
          </p:nvPr>
        </p:nvSpPr>
        <p:spPr/>
        <p:txBody>
          <a:bodyPr/>
          <a:lstStyle/>
          <a:p>
            <a:fld id="{E0035893-9F8B-45FD-AE03-F3F23259AE7B}" type="slidenum">
              <a:rPr lang="de-AT" smtClean="0"/>
              <a:t>‹Nr.›</a:t>
            </a:fld>
            <a:endParaRPr lang="de-AT"/>
          </a:p>
        </p:txBody>
      </p:sp>
    </p:spTree>
    <p:extLst>
      <p:ext uri="{BB962C8B-B14F-4D97-AF65-F5344CB8AC3E}">
        <p14:creationId xmlns:p14="http://schemas.microsoft.com/office/powerpoint/2010/main" val="22456359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01C5BA5B-C54A-48BB-B512-4C70BE8355B7}" type="datetimeFigureOut">
              <a:rPr lang="de-AT" smtClean="0"/>
              <a:t>15.02.2026</a:t>
            </a:fld>
            <a:endParaRPr lang="de-AT"/>
          </a:p>
        </p:txBody>
      </p:sp>
      <p:sp>
        <p:nvSpPr>
          <p:cNvPr id="5" name="Footer Placeholder 4"/>
          <p:cNvSpPr>
            <a:spLocks noGrp="1"/>
          </p:cNvSpPr>
          <p:nvPr>
            <p:ph type="ftr" sz="quarter" idx="11"/>
          </p:nvPr>
        </p:nvSpPr>
        <p:spPr/>
        <p:txBody>
          <a:bodyPr/>
          <a:lstStyle/>
          <a:p>
            <a:endParaRPr lang="de-AT"/>
          </a:p>
        </p:txBody>
      </p:sp>
      <p:sp>
        <p:nvSpPr>
          <p:cNvPr id="6" name="Slide Number Placeholder 5"/>
          <p:cNvSpPr>
            <a:spLocks noGrp="1"/>
          </p:cNvSpPr>
          <p:nvPr>
            <p:ph type="sldNum" sz="quarter" idx="12"/>
          </p:nvPr>
        </p:nvSpPr>
        <p:spPr/>
        <p:txBody>
          <a:bodyPr/>
          <a:lstStyle/>
          <a:p>
            <a:fld id="{E0035893-9F8B-45FD-AE03-F3F23259AE7B}" type="slidenum">
              <a:rPr lang="de-AT" smtClean="0"/>
              <a:t>‹Nr.›</a:t>
            </a:fld>
            <a:endParaRPr lang="de-AT"/>
          </a:p>
        </p:txBody>
      </p:sp>
    </p:spTree>
    <p:extLst>
      <p:ext uri="{BB962C8B-B14F-4D97-AF65-F5344CB8AC3E}">
        <p14:creationId xmlns:p14="http://schemas.microsoft.com/office/powerpoint/2010/main" val="4902545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de-DE"/>
              <a:t>Mastertitelformat bearbeiten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01C5BA5B-C54A-48BB-B512-4C70BE8355B7}" type="datetimeFigureOut">
              <a:rPr lang="de-AT" smtClean="0"/>
              <a:t>15.02.2026</a:t>
            </a:fld>
            <a:endParaRPr lang="de-AT"/>
          </a:p>
        </p:txBody>
      </p:sp>
      <p:sp>
        <p:nvSpPr>
          <p:cNvPr id="5" name="Footer Placeholder 4"/>
          <p:cNvSpPr>
            <a:spLocks noGrp="1"/>
          </p:cNvSpPr>
          <p:nvPr>
            <p:ph type="ftr" sz="quarter" idx="11"/>
          </p:nvPr>
        </p:nvSpPr>
        <p:spPr/>
        <p:txBody>
          <a:bodyPr/>
          <a:lstStyle/>
          <a:p>
            <a:endParaRPr lang="de-AT"/>
          </a:p>
        </p:txBody>
      </p:sp>
      <p:sp>
        <p:nvSpPr>
          <p:cNvPr id="6" name="Slide Number Placeholder 5"/>
          <p:cNvSpPr>
            <a:spLocks noGrp="1"/>
          </p:cNvSpPr>
          <p:nvPr>
            <p:ph type="sldNum" sz="quarter" idx="12"/>
          </p:nvPr>
        </p:nvSpPr>
        <p:spPr/>
        <p:txBody>
          <a:bodyPr/>
          <a:lstStyle/>
          <a:p>
            <a:fld id="{E0035893-9F8B-45FD-AE03-F3F23259AE7B}" type="slidenum">
              <a:rPr lang="de-AT" smtClean="0"/>
              <a:t>‹Nr.›</a:t>
            </a:fld>
            <a:endParaRPr lang="de-AT"/>
          </a:p>
        </p:txBody>
      </p:sp>
    </p:spTree>
    <p:extLst>
      <p:ext uri="{BB962C8B-B14F-4D97-AF65-F5344CB8AC3E}">
        <p14:creationId xmlns:p14="http://schemas.microsoft.com/office/powerpoint/2010/main" val="21170756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01C5BA5B-C54A-48BB-B512-4C70BE8355B7}" type="datetimeFigureOut">
              <a:rPr lang="de-AT" smtClean="0"/>
              <a:t>15.02.2026</a:t>
            </a:fld>
            <a:endParaRPr lang="de-AT"/>
          </a:p>
        </p:txBody>
      </p:sp>
      <p:sp>
        <p:nvSpPr>
          <p:cNvPr id="5" name="Footer Placeholder 4"/>
          <p:cNvSpPr>
            <a:spLocks noGrp="1"/>
          </p:cNvSpPr>
          <p:nvPr>
            <p:ph type="ftr" sz="quarter" idx="11"/>
          </p:nvPr>
        </p:nvSpPr>
        <p:spPr/>
        <p:txBody>
          <a:bodyPr/>
          <a:lstStyle/>
          <a:p>
            <a:endParaRPr lang="de-AT"/>
          </a:p>
        </p:txBody>
      </p:sp>
      <p:sp>
        <p:nvSpPr>
          <p:cNvPr id="6" name="Slide Number Placeholder 5"/>
          <p:cNvSpPr>
            <a:spLocks noGrp="1"/>
          </p:cNvSpPr>
          <p:nvPr>
            <p:ph type="sldNum" sz="quarter" idx="12"/>
          </p:nvPr>
        </p:nvSpPr>
        <p:spPr/>
        <p:txBody>
          <a:bodyPr/>
          <a:lstStyle/>
          <a:p>
            <a:fld id="{E0035893-9F8B-45FD-AE03-F3F23259AE7B}" type="slidenum">
              <a:rPr lang="de-AT" smtClean="0"/>
              <a:t>‹Nr.›</a:t>
            </a:fld>
            <a:endParaRPr lang="de-AT"/>
          </a:p>
        </p:txBody>
      </p:sp>
    </p:spTree>
    <p:extLst>
      <p:ext uri="{BB962C8B-B14F-4D97-AF65-F5344CB8AC3E}">
        <p14:creationId xmlns:p14="http://schemas.microsoft.com/office/powerpoint/2010/main" val="39175175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de-DE"/>
              <a:t>Mastertitelformat bearbeiten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01C5BA5B-C54A-48BB-B512-4C70BE8355B7}" type="datetimeFigureOut">
              <a:rPr lang="de-AT" smtClean="0"/>
              <a:t>15.02.2026</a:t>
            </a:fld>
            <a:endParaRPr lang="de-AT"/>
          </a:p>
        </p:txBody>
      </p:sp>
      <p:sp>
        <p:nvSpPr>
          <p:cNvPr id="5" name="Footer Placeholder 4"/>
          <p:cNvSpPr>
            <a:spLocks noGrp="1"/>
          </p:cNvSpPr>
          <p:nvPr>
            <p:ph type="ftr" sz="quarter" idx="11"/>
          </p:nvPr>
        </p:nvSpPr>
        <p:spPr/>
        <p:txBody>
          <a:bodyPr/>
          <a:lstStyle/>
          <a:p>
            <a:endParaRPr lang="de-AT"/>
          </a:p>
        </p:txBody>
      </p:sp>
      <p:sp>
        <p:nvSpPr>
          <p:cNvPr id="6" name="Slide Number Placeholder 5"/>
          <p:cNvSpPr>
            <a:spLocks noGrp="1"/>
          </p:cNvSpPr>
          <p:nvPr>
            <p:ph type="sldNum" sz="quarter" idx="12"/>
          </p:nvPr>
        </p:nvSpPr>
        <p:spPr/>
        <p:txBody>
          <a:bodyPr/>
          <a:lstStyle/>
          <a:p>
            <a:fld id="{E0035893-9F8B-45FD-AE03-F3F23259AE7B}" type="slidenum">
              <a:rPr lang="de-AT" smtClean="0"/>
              <a:t>‹Nr.›</a:t>
            </a:fld>
            <a:endParaRPr lang="de-AT"/>
          </a:p>
        </p:txBody>
      </p:sp>
    </p:spTree>
    <p:extLst>
      <p:ext uri="{BB962C8B-B14F-4D97-AF65-F5344CB8AC3E}">
        <p14:creationId xmlns:p14="http://schemas.microsoft.com/office/powerpoint/2010/main" val="2078755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01C5BA5B-C54A-48BB-B512-4C70BE8355B7}" type="datetimeFigureOut">
              <a:rPr lang="de-AT" smtClean="0"/>
              <a:t>15.02.2026</a:t>
            </a:fld>
            <a:endParaRPr lang="de-AT"/>
          </a:p>
        </p:txBody>
      </p:sp>
      <p:sp>
        <p:nvSpPr>
          <p:cNvPr id="6" name="Footer Placeholder 5"/>
          <p:cNvSpPr>
            <a:spLocks noGrp="1"/>
          </p:cNvSpPr>
          <p:nvPr>
            <p:ph type="ftr" sz="quarter" idx="11"/>
          </p:nvPr>
        </p:nvSpPr>
        <p:spPr/>
        <p:txBody>
          <a:bodyPr/>
          <a:lstStyle/>
          <a:p>
            <a:endParaRPr lang="de-AT"/>
          </a:p>
        </p:txBody>
      </p:sp>
      <p:sp>
        <p:nvSpPr>
          <p:cNvPr id="7" name="Slide Number Placeholder 6"/>
          <p:cNvSpPr>
            <a:spLocks noGrp="1"/>
          </p:cNvSpPr>
          <p:nvPr>
            <p:ph type="sldNum" sz="quarter" idx="12"/>
          </p:nvPr>
        </p:nvSpPr>
        <p:spPr/>
        <p:txBody>
          <a:bodyPr/>
          <a:lstStyle/>
          <a:p>
            <a:fld id="{E0035893-9F8B-45FD-AE03-F3F23259AE7B}" type="slidenum">
              <a:rPr lang="de-AT" smtClean="0"/>
              <a:t>‹Nr.›</a:t>
            </a:fld>
            <a:endParaRPr lang="de-AT"/>
          </a:p>
        </p:txBody>
      </p:sp>
    </p:spTree>
    <p:extLst>
      <p:ext uri="{BB962C8B-B14F-4D97-AF65-F5344CB8AC3E}">
        <p14:creationId xmlns:p14="http://schemas.microsoft.com/office/powerpoint/2010/main" val="8140520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e-DE"/>
              <a:t>Mastertitelformat bearbeiten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01C5BA5B-C54A-48BB-B512-4C70BE8355B7}" type="datetimeFigureOut">
              <a:rPr lang="de-AT" smtClean="0"/>
              <a:t>15.02.2026</a:t>
            </a:fld>
            <a:endParaRPr lang="de-AT"/>
          </a:p>
        </p:txBody>
      </p:sp>
      <p:sp>
        <p:nvSpPr>
          <p:cNvPr id="8" name="Footer Placeholder 7"/>
          <p:cNvSpPr>
            <a:spLocks noGrp="1"/>
          </p:cNvSpPr>
          <p:nvPr>
            <p:ph type="ftr" sz="quarter" idx="11"/>
          </p:nvPr>
        </p:nvSpPr>
        <p:spPr/>
        <p:txBody>
          <a:bodyPr/>
          <a:lstStyle/>
          <a:p>
            <a:endParaRPr lang="de-AT"/>
          </a:p>
        </p:txBody>
      </p:sp>
      <p:sp>
        <p:nvSpPr>
          <p:cNvPr id="9" name="Slide Number Placeholder 8"/>
          <p:cNvSpPr>
            <a:spLocks noGrp="1"/>
          </p:cNvSpPr>
          <p:nvPr>
            <p:ph type="sldNum" sz="quarter" idx="12"/>
          </p:nvPr>
        </p:nvSpPr>
        <p:spPr/>
        <p:txBody>
          <a:bodyPr/>
          <a:lstStyle/>
          <a:p>
            <a:fld id="{E0035893-9F8B-45FD-AE03-F3F23259AE7B}" type="slidenum">
              <a:rPr lang="de-AT" smtClean="0"/>
              <a:t>‹Nr.›</a:t>
            </a:fld>
            <a:endParaRPr lang="de-AT"/>
          </a:p>
        </p:txBody>
      </p:sp>
    </p:spTree>
    <p:extLst>
      <p:ext uri="{BB962C8B-B14F-4D97-AF65-F5344CB8AC3E}">
        <p14:creationId xmlns:p14="http://schemas.microsoft.com/office/powerpoint/2010/main" val="36848946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01C5BA5B-C54A-48BB-B512-4C70BE8355B7}" type="datetimeFigureOut">
              <a:rPr lang="de-AT" smtClean="0"/>
              <a:t>15.02.2026</a:t>
            </a:fld>
            <a:endParaRPr lang="de-AT"/>
          </a:p>
        </p:txBody>
      </p:sp>
      <p:sp>
        <p:nvSpPr>
          <p:cNvPr id="4" name="Footer Placeholder 3"/>
          <p:cNvSpPr>
            <a:spLocks noGrp="1"/>
          </p:cNvSpPr>
          <p:nvPr>
            <p:ph type="ftr" sz="quarter" idx="11"/>
          </p:nvPr>
        </p:nvSpPr>
        <p:spPr/>
        <p:txBody>
          <a:bodyPr/>
          <a:lstStyle/>
          <a:p>
            <a:endParaRPr lang="de-AT"/>
          </a:p>
        </p:txBody>
      </p:sp>
      <p:sp>
        <p:nvSpPr>
          <p:cNvPr id="5" name="Slide Number Placeholder 4"/>
          <p:cNvSpPr>
            <a:spLocks noGrp="1"/>
          </p:cNvSpPr>
          <p:nvPr>
            <p:ph type="sldNum" sz="quarter" idx="12"/>
          </p:nvPr>
        </p:nvSpPr>
        <p:spPr/>
        <p:txBody>
          <a:bodyPr/>
          <a:lstStyle/>
          <a:p>
            <a:fld id="{E0035893-9F8B-45FD-AE03-F3F23259AE7B}" type="slidenum">
              <a:rPr lang="de-AT" smtClean="0"/>
              <a:t>‹Nr.›</a:t>
            </a:fld>
            <a:endParaRPr lang="de-AT"/>
          </a:p>
        </p:txBody>
      </p:sp>
    </p:spTree>
    <p:extLst>
      <p:ext uri="{BB962C8B-B14F-4D97-AF65-F5344CB8AC3E}">
        <p14:creationId xmlns:p14="http://schemas.microsoft.com/office/powerpoint/2010/main" val="29323633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C5BA5B-C54A-48BB-B512-4C70BE8355B7}" type="datetimeFigureOut">
              <a:rPr lang="de-AT" smtClean="0"/>
              <a:t>15.02.2026</a:t>
            </a:fld>
            <a:endParaRPr lang="de-AT"/>
          </a:p>
        </p:txBody>
      </p:sp>
      <p:sp>
        <p:nvSpPr>
          <p:cNvPr id="3" name="Footer Placeholder 2"/>
          <p:cNvSpPr>
            <a:spLocks noGrp="1"/>
          </p:cNvSpPr>
          <p:nvPr>
            <p:ph type="ftr" sz="quarter" idx="11"/>
          </p:nvPr>
        </p:nvSpPr>
        <p:spPr/>
        <p:txBody>
          <a:bodyPr/>
          <a:lstStyle/>
          <a:p>
            <a:endParaRPr lang="de-AT"/>
          </a:p>
        </p:txBody>
      </p:sp>
      <p:sp>
        <p:nvSpPr>
          <p:cNvPr id="4" name="Slide Number Placeholder 3"/>
          <p:cNvSpPr>
            <a:spLocks noGrp="1"/>
          </p:cNvSpPr>
          <p:nvPr>
            <p:ph type="sldNum" sz="quarter" idx="12"/>
          </p:nvPr>
        </p:nvSpPr>
        <p:spPr/>
        <p:txBody>
          <a:bodyPr/>
          <a:lstStyle/>
          <a:p>
            <a:fld id="{E0035893-9F8B-45FD-AE03-F3F23259AE7B}" type="slidenum">
              <a:rPr lang="de-AT" smtClean="0"/>
              <a:t>‹Nr.›</a:t>
            </a:fld>
            <a:endParaRPr lang="de-AT"/>
          </a:p>
        </p:txBody>
      </p:sp>
    </p:spTree>
    <p:extLst>
      <p:ext uri="{BB962C8B-B14F-4D97-AF65-F5344CB8AC3E}">
        <p14:creationId xmlns:p14="http://schemas.microsoft.com/office/powerpoint/2010/main" val="23807915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de-DE"/>
              <a:t>Mastertitelformat bearbeiten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de-DE"/>
              <a:t>Mastertextformat bearbeiten</a:t>
            </a:r>
          </a:p>
        </p:txBody>
      </p:sp>
      <p:sp>
        <p:nvSpPr>
          <p:cNvPr id="5" name="Date Placeholder 4"/>
          <p:cNvSpPr>
            <a:spLocks noGrp="1"/>
          </p:cNvSpPr>
          <p:nvPr>
            <p:ph type="dt" sz="half" idx="10"/>
          </p:nvPr>
        </p:nvSpPr>
        <p:spPr/>
        <p:txBody>
          <a:bodyPr/>
          <a:lstStyle/>
          <a:p>
            <a:fld id="{01C5BA5B-C54A-48BB-B512-4C70BE8355B7}" type="datetimeFigureOut">
              <a:rPr lang="de-AT" smtClean="0"/>
              <a:t>15.02.2026</a:t>
            </a:fld>
            <a:endParaRPr lang="de-AT"/>
          </a:p>
        </p:txBody>
      </p:sp>
      <p:sp>
        <p:nvSpPr>
          <p:cNvPr id="6" name="Footer Placeholder 5"/>
          <p:cNvSpPr>
            <a:spLocks noGrp="1"/>
          </p:cNvSpPr>
          <p:nvPr>
            <p:ph type="ftr" sz="quarter" idx="11"/>
          </p:nvPr>
        </p:nvSpPr>
        <p:spPr/>
        <p:txBody>
          <a:bodyPr/>
          <a:lstStyle/>
          <a:p>
            <a:endParaRPr lang="de-AT"/>
          </a:p>
        </p:txBody>
      </p:sp>
      <p:sp>
        <p:nvSpPr>
          <p:cNvPr id="7" name="Slide Number Placeholder 6"/>
          <p:cNvSpPr>
            <a:spLocks noGrp="1"/>
          </p:cNvSpPr>
          <p:nvPr>
            <p:ph type="sldNum" sz="quarter" idx="12"/>
          </p:nvPr>
        </p:nvSpPr>
        <p:spPr/>
        <p:txBody>
          <a:bodyPr/>
          <a:lstStyle/>
          <a:p>
            <a:fld id="{E0035893-9F8B-45FD-AE03-F3F23259AE7B}" type="slidenum">
              <a:rPr lang="de-AT" smtClean="0"/>
              <a:t>‹Nr.›</a:t>
            </a:fld>
            <a:endParaRPr lang="de-AT"/>
          </a:p>
        </p:txBody>
      </p:sp>
    </p:spTree>
    <p:extLst>
      <p:ext uri="{BB962C8B-B14F-4D97-AF65-F5344CB8AC3E}">
        <p14:creationId xmlns:p14="http://schemas.microsoft.com/office/powerpoint/2010/main" val="1411903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de-DE"/>
              <a:t>Mastertitelformat bearbeiten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01C5BA5B-C54A-48BB-B512-4C70BE8355B7}" type="datetimeFigureOut">
              <a:rPr lang="de-AT" smtClean="0"/>
              <a:t>15.02.2026</a:t>
            </a:fld>
            <a:endParaRPr lang="de-AT"/>
          </a:p>
        </p:txBody>
      </p:sp>
      <p:sp>
        <p:nvSpPr>
          <p:cNvPr id="6" name="Footer Placeholder 5"/>
          <p:cNvSpPr>
            <a:spLocks noGrp="1"/>
          </p:cNvSpPr>
          <p:nvPr>
            <p:ph type="ftr" sz="quarter" idx="11"/>
          </p:nvPr>
        </p:nvSpPr>
        <p:spPr/>
        <p:txBody>
          <a:bodyPr/>
          <a:lstStyle/>
          <a:p>
            <a:endParaRPr lang="de-AT"/>
          </a:p>
        </p:txBody>
      </p:sp>
      <p:sp>
        <p:nvSpPr>
          <p:cNvPr id="7" name="Slide Number Placeholder 6"/>
          <p:cNvSpPr>
            <a:spLocks noGrp="1"/>
          </p:cNvSpPr>
          <p:nvPr>
            <p:ph type="sldNum" sz="quarter" idx="12"/>
          </p:nvPr>
        </p:nvSpPr>
        <p:spPr/>
        <p:txBody>
          <a:bodyPr/>
          <a:lstStyle/>
          <a:p>
            <a:fld id="{E0035893-9F8B-45FD-AE03-F3F23259AE7B}" type="slidenum">
              <a:rPr lang="de-AT" smtClean="0"/>
              <a:t>‹Nr.›</a:t>
            </a:fld>
            <a:endParaRPr lang="de-AT"/>
          </a:p>
        </p:txBody>
      </p:sp>
    </p:spTree>
    <p:extLst>
      <p:ext uri="{BB962C8B-B14F-4D97-AF65-F5344CB8AC3E}">
        <p14:creationId xmlns:p14="http://schemas.microsoft.com/office/powerpoint/2010/main" val="2851604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e-AT"/>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e-AT"/>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e-AT"/>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e-AT"/>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e-AT"/>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e-AT"/>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e-AT"/>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e-AT"/>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de-DE"/>
              <a:t>Mastertitelformat bearbeiten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1C5BA5B-C54A-48BB-B512-4C70BE8355B7}" type="datetimeFigureOut">
              <a:rPr lang="de-AT" smtClean="0"/>
              <a:t>15.02.2026</a:t>
            </a:fld>
            <a:endParaRPr lang="de-AT"/>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de-AT"/>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0035893-9F8B-45FD-AE03-F3F23259AE7B}" type="slidenum">
              <a:rPr lang="de-AT" smtClean="0"/>
              <a:t>‹Nr.›</a:t>
            </a:fld>
            <a:endParaRPr lang="de-AT"/>
          </a:p>
        </p:txBody>
      </p:sp>
    </p:spTree>
    <p:extLst>
      <p:ext uri="{BB962C8B-B14F-4D97-AF65-F5344CB8AC3E}">
        <p14:creationId xmlns:p14="http://schemas.microsoft.com/office/powerpoint/2010/main" val="34096231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B9D545B-CD99-D6B3-AE6E-E3E819C34E17}"/>
              </a:ext>
            </a:extLst>
          </p:cNvPr>
          <p:cNvSpPr>
            <a:spLocks noGrp="1"/>
          </p:cNvSpPr>
          <p:nvPr>
            <p:ph type="ctrTitle"/>
          </p:nvPr>
        </p:nvSpPr>
        <p:spPr/>
        <p:txBody>
          <a:bodyPr/>
          <a:lstStyle/>
          <a:p>
            <a:r>
              <a:rPr lang="de-DE" dirty="0"/>
              <a:t>D</a:t>
            </a:r>
            <a:r>
              <a:rPr lang="de-AT" dirty="0" err="1"/>
              <a:t>isziplinarmaßnahmen</a:t>
            </a:r>
            <a:endParaRPr lang="de-AT" dirty="0"/>
          </a:p>
        </p:txBody>
      </p:sp>
      <p:sp>
        <p:nvSpPr>
          <p:cNvPr id="3" name="Untertitel 2">
            <a:extLst>
              <a:ext uri="{FF2B5EF4-FFF2-40B4-BE49-F238E27FC236}">
                <a16:creationId xmlns:a16="http://schemas.microsoft.com/office/drawing/2014/main" id="{4C3CCF06-A32A-B46C-9ABB-54DDFA2F51A3}"/>
              </a:ext>
            </a:extLst>
          </p:cNvPr>
          <p:cNvSpPr>
            <a:spLocks noGrp="1"/>
          </p:cNvSpPr>
          <p:nvPr>
            <p:ph type="subTitle" idx="1"/>
          </p:nvPr>
        </p:nvSpPr>
        <p:spPr/>
        <p:txBody>
          <a:bodyPr/>
          <a:lstStyle/>
          <a:p>
            <a:endParaRPr lang="de-AT" dirty="0"/>
          </a:p>
        </p:txBody>
      </p:sp>
      <p:pic>
        <p:nvPicPr>
          <p:cNvPr id="6" name="Grafik 5" descr="Ein Bild, das Text, Schrift, Grafiken, Logo enthält.&#10;&#10;KI-generierte Inhalte können fehlerhaft sein.">
            <a:extLst>
              <a:ext uri="{FF2B5EF4-FFF2-40B4-BE49-F238E27FC236}">
                <a16:creationId xmlns:a16="http://schemas.microsoft.com/office/drawing/2014/main" id="{9C2058D4-735E-5E51-2DE2-B9F17AEFB2B6}"/>
              </a:ext>
            </a:extLst>
          </p:cNvPr>
          <p:cNvPicPr>
            <a:picLocks noChangeAspect="1"/>
          </p:cNvPicPr>
          <p:nvPr/>
        </p:nvPicPr>
        <p:blipFill>
          <a:blip r:embed="rId2"/>
          <a:stretch>
            <a:fillRect/>
          </a:stretch>
        </p:blipFill>
        <p:spPr>
          <a:xfrm>
            <a:off x="10082357" y="0"/>
            <a:ext cx="2109643" cy="1344706"/>
          </a:xfrm>
          <a:prstGeom prst="rect">
            <a:avLst/>
          </a:prstGeom>
        </p:spPr>
      </p:pic>
    </p:spTree>
    <p:extLst>
      <p:ext uri="{BB962C8B-B14F-4D97-AF65-F5344CB8AC3E}">
        <p14:creationId xmlns:p14="http://schemas.microsoft.com/office/powerpoint/2010/main" val="17887745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8902818-8F6B-7942-61BA-5E0F3EFFED7E}"/>
              </a:ext>
            </a:extLst>
          </p:cNvPr>
          <p:cNvSpPr>
            <a:spLocks noGrp="1"/>
          </p:cNvSpPr>
          <p:nvPr>
            <p:ph type="title"/>
          </p:nvPr>
        </p:nvSpPr>
        <p:spPr/>
        <p:txBody>
          <a:bodyPr/>
          <a:lstStyle/>
          <a:p>
            <a:r>
              <a:rPr lang="de-DE" dirty="0"/>
              <a:t>Teamoffizielle-Ausschluss</a:t>
            </a:r>
            <a:endParaRPr lang="de-AT" dirty="0"/>
          </a:p>
        </p:txBody>
      </p:sp>
      <p:sp>
        <p:nvSpPr>
          <p:cNvPr id="3" name="Inhaltsplatzhalter 2">
            <a:extLst>
              <a:ext uri="{FF2B5EF4-FFF2-40B4-BE49-F238E27FC236}">
                <a16:creationId xmlns:a16="http://schemas.microsoft.com/office/drawing/2014/main" id="{EB305800-2A7C-F7C6-3CA0-3A32D2D4BB32}"/>
              </a:ext>
            </a:extLst>
          </p:cNvPr>
          <p:cNvSpPr>
            <a:spLocks noGrp="1"/>
          </p:cNvSpPr>
          <p:nvPr>
            <p:ph idx="1"/>
          </p:nvPr>
        </p:nvSpPr>
        <p:spPr/>
        <p:txBody>
          <a:bodyPr>
            <a:normAutofit/>
          </a:bodyPr>
          <a:lstStyle/>
          <a:p>
            <a:r>
              <a:rPr lang="de-DE" dirty="0"/>
              <a:t>Betreten des Video Operation Room (VOR)</a:t>
            </a:r>
          </a:p>
          <a:p>
            <a:r>
              <a:rPr lang="de-DE" dirty="0"/>
              <a:t>physisches oder aggressives Verhalten (einschließlich Spucken oder Beißen) gegenüber gegnerischen Spielern, Einwechselspielern oder Teamoffiziellen, Spieloffiziellen, Zuschauern oder anderen Personen (z. B. Ballkinder, Sicherheits- oder Wettbewerbspersonal)</a:t>
            </a:r>
          </a:p>
          <a:p>
            <a:r>
              <a:rPr lang="de-DE" dirty="0"/>
              <a:t>zweite Verwarnung im selben Spiel</a:t>
            </a:r>
          </a:p>
          <a:p>
            <a:r>
              <a:rPr lang="de-DE" dirty="0"/>
              <a:t>anstößige, beleidigende oder schmähende Äußerungen und/oder Handlungen</a:t>
            </a:r>
          </a:p>
          <a:p>
            <a:r>
              <a:rPr lang="de-DE" dirty="0"/>
              <a:t>Einsatz unzulässiger elektronischer oder Kommunikationsgeräte und/oder ungebührliches Verhalten aufgrund des Einsatzes solcher Geräte</a:t>
            </a:r>
          </a:p>
          <a:p>
            <a:r>
              <a:rPr lang="de-DE" dirty="0"/>
              <a:t>Tätlichkeit</a:t>
            </a:r>
            <a:endParaRPr lang="de-AT" dirty="0"/>
          </a:p>
        </p:txBody>
      </p:sp>
      <p:pic>
        <p:nvPicPr>
          <p:cNvPr id="4" name="Grafik 3" descr="Ein Bild, das Text, Schrift, Grafiken, Logo enthält.&#10;&#10;KI-generierte Inhalte können fehlerhaft sein.">
            <a:extLst>
              <a:ext uri="{FF2B5EF4-FFF2-40B4-BE49-F238E27FC236}">
                <a16:creationId xmlns:a16="http://schemas.microsoft.com/office/drawing/2014/main" id="{B8784DB0-04C6-3F86-B266-7807AA3F9548}"/>
              </a:ext>
            </a:extLst>
          </p:cNvPr>
          <p:cNvPicPr>
            <a:picLocks noChangeAspect="1"/>
          </p:cNvPicPr>
          <p:nvPr/>
        </p:nvPicPr>
        <p:blipFill>
          <a:blip r:embed="rId2"/>
          <a:stretch>
            <a:fillRect/>
          </a:stretch>
        </p:blipFill>
        <p:spPr>
          <a:xfrm>
            <a:off x="10082357" y="0"/>
            <a:ext cx="2109643" cy="1344706"/>
          </a:xfrm>
          <a:prstGeom prst="rect">
            <a:avLst/>
          </a:prstGeom>
        </p:spPr>
      </p:pic>
    </p:spTree>
    <p:extLst>
      <p:ext uri="{BB962C8B-B14F-4D97-AF65-F5344CB8AC3E}">
        <p14:creationId xmlns:p14="http://schemas.microsoft.com/office/powerpoint/2010/main" val="410969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80B86A7-A1EC-475B-9166-88902B033A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D2A179A0-094F-005C-A8AB-B2F21BF2B47E}"/>
              </a:ext>
            </a:extLst>
          </p:cNvPr>
          <p:cNvSpPr>
            <a:spLocks noGrp="1"/>
          </p:cNvSpPr>
          <p:nvPr>
            <p:ph type="title"/>
          </p:nvPr>
        </p:nvSpPr>
        <p:spPr>
          <a:xfrm>
            <a:off x="1333502" y="609600"/>
            <a:ext cx="8596668" cy="1320800"/>
          </a:xfrm>
        </p:spPr>
        <p:txBody>
          <a:bodyPr>
            <a:normAutofit/>
          </a:bodyPr>
          <a:lstStyle/>
          <a:p>
            <a:r>
              <a:rPr lang="de-DE" dirty="0"/>
              <a:t>Fouls und sonstiges Fehlverhalten</a:t>
            </a:r>
            <a:endParaRPr lang="de-AT" dirty="0"/>
          </a:p>
        </p:txBody>
      </p:sp>
      <p:sp>
        <p:nvSpPr>
          <p:cNvPr id="11" name="Isosceles Triangle 10">
            <a:extLst>
              <a:ext uri="{FF2B5EF4-FFF2-40B4-BE49-F238E27FC236}">
                <a16:creationId xmlns:a16="http://schemas.microsoft.com/office/drawing/2014/main" id="{C2C29CB1-9F74-4879-A6AF-AEA67B6F1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e-AT"/>
          </a:p>
        </p:txBody>
      </p:sp>
      <p:sp>
        <p:nvSpPr>
          <p:cNvPr id="3" name="Inhaltsplatzhalter 2">
            <a:extLst>
              <a:ext uri="{FF2B5EF4-FFF2-40B4-BE49-F238E27FC236}">
                <a16:creationId xmlns:a16="http://schemas.microsoft.com/office/drawing/2014/main" id="{F368747F-1465-901B-5D6B-D5A614C29DE0}"/>
              </a:ext>
            </a:extLst>
          </p:cNvPr>
          <p:cNvSpPr>
            <a:spLocks noGrp="1"/>
          </p:cNvSpPr>
          <p:nvPr>
            <p:ph idx="1"/>
          </p:nvPr>
        </p:nvSpPr>
        <p:spPr>
          <a:xfrm>
            <a:off x="1333502" y="2160589"/>
            <a:ext cx="8596668" cy="3880773"/>
          </a:xfrm>
        </p:spPr>
        <p:txBody>
          <a:bodyPr>
            <a:normAutofit/>
          </a:bodyPr>
          <a:lstStyle/>
          <a:p>
            <a:r>
              <a:rPr lang="de-DE" dirty="0"/>
              <a:t>Direkter Freistoß bei: Rempeln, Anspringen, Treten (oder Versuch), Stoßen, Schlagen (oder Versuch), Tackling (oder Angriff mit anderem Körperteil), Beinstellen (oder Versuch)</a:t>
            </a:r>
          </a:p>
          <a:p>
            <a:r>
              <a:rPr lang="de-DE" dirty="0"/>
              <a:t>Fahrlässig: Spieler geht unachtsam, unbesonnen oder unvorsichtig in einen Zweikampf -&gt; keine DM!</a:t>
            </a:r>
          </a:p>
          <a:p>
            <a:r>
              <a:rPr lang="de-DE" dirty="0"/>
              <a:t>Rücksichtslos: Spieler lässt die Gefahr und Folgen für den Gegner im Zweikampf außer Acht -&gt; Gelbe Karte</a:t>
            </a:r>
          </a:p>
          <a:p>
            <a:r>
              <a:rPr lang="de-DE" dirty="0"/>
              <a:t>Übermäßig hart/grob: Spieler gefährdet die </a:t>
            </a:r>
            <a:r>
              <a:rPr lang="de-DE" b="1" u="sng" dirty="0"/>
              <a:t>Gesundheit</a:t>
            </a:r>
            <a:r>
              <a:rPr lang="de-DE" dirty="0"/>
              <a:t> seines Gegners und setzt mehr Kraft im Zweikampf als nötig ein -&gt; Rote Karte</a:t>
            </a:r>
          </a:p>
          <a:p>
            <a:endParaRPr lang="de-AT" dirty="0"/>
          </a:p>
        </p:txBody>
      </p:sp>
      <p:sp>
        <p:nvSpPr>
          <p:cNvPr id="13" name="Isosceles Triangle 12">
            <a:extLst>
              <a:ext uri="{FF2B5EF4-FFF2-40B4-BE49-F238E27FC236}">
                <a16:creationId xmlns:a16="http://schemas.microsoft.com/office/drawing/2014/main" id="{7E2C7115-5336-410C-AD71-0F0952A2E5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de-AT"/>
          </a:p>
        </p:txBody>
      </p:sp>
      <p:pic>
        <p:nvPicPr>
          <p:cNvPr id="4" name="Grafik 3" descr="Ein Bild, das Text, Schrift, Grafiken, Logo enthält.&#10;&#10;KI-generierte Inhalte können fehlerhaft sein.">
            <a:extLst>
              <a:ext uri="{FF2B5EF4-FFF2-40B4-BE49-F238E27FC236}">
                <a16:creationId xmlns:a16="http://schemas.microsoft.com/office/drawing/2014/main" id="{FB67ED92-A7A8-A584-8DC7-CE96ED06EE59}"/>
              </a:ext>
            </a:extLst>
          </p:cNvPr>
          <p:cNvPicPr>
            <a:picLocks noChangeAspect="1"/>
          </p:cNvPicPr>
          <p:nvPr/>
        </p:nvPicPr>
        <p:blipFill>
          <a:blip r:embed="rId2"/>
          <a:stretch>
            <a:fillRect/>
          </a:stretch>
        </p:blipFill>
        <p:spPr>
          <a:xfrm>
            <a:off x="10082357" y="0"/>
            <a:ext cx="2109643" cy="1344706"/>
          </a:xfrm>
          <a:prstGeom prst="rect">
            <a:avLst/>
          </a:prstGeom>
        </p:spPr>
      </p:pic>
    </p:spTree>
    <p:extLst>
      <p:ext uri="{BB962C8B-B14F-4D97-AF65-F5344CB8AC3E}">
        <p14:creationId xmlns:p14="http://schemas.microsoft.com/office/powerpoint/2010/main" val="37118965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CF526FC-99D0-803C-33AD-2FB43EE74B6F}"/>
              </a:ext>
            </a:extLst>
          </p:cNvPr>
          <p:cNvSpPr>
            <a:spLocks noGrp="1"/>
          </p:cNvSpPr>
          <p:nvPr>
            <p:ph type="title"/>
          </p:nvPr>
        </p:nvSpPr>
        <p:spPr/>
        <p:txBody>
          <a:bodyPr/>
          <a:lstStyle/>
          <a:p>
            <a:r>
              <a:rPr lang="de-DE" dirty="0"/>
              <a:t>V</a:t>
            </a:r>
            <a:r>
              <a:rPr lang="de-AT" dirty="0" err="1"/>
              <a:t>erwarnungswürdige</a:t>
            </a:r>
            <a:r>
              <a:rPr lang="de-AT" dirty="0"/>
              <a:t> Vergehen</a:t>
            </a:r>
          </a:p>
        </p:txBody>
      </p:sp>
      <p:sp>
        <p:nvSpPr>
          <p:cNvPr id="3" name="Inhaltsplatzhalter 2">
            <a:extLst>
              <a:ext uri="{FF2B5EF4-FFF2-40B4-BE49-F238E27FC236}">
                <a16:creationId xmlns:a16="http://schemas.microsoft.com/office/drawing/2014/main" id="{222052A9-FD07-9CA4-6DDF-8B474F366E98}"/>
              </a:ext>
            </a:extLst>
          </p:cNvPr>
          <p:cNvSpPr>
            <a:spLocks noGrp="1"/>
          </p:cNvSpPr>
          <p:nvPr>
            <p:ph idx="1"/>
          </p:nvPr>
        </p:nvSpPr>
        <p:spPr/>
        <p:txBody>
          <a:bodyPr>
            <a:normAutofit lnSpcReduction="10000"/>
          </a:bodyPr>
          <a:lstStyle/>
          <a:p>
            <a:r>
              <a:rPr lang="de-DE" dirty="0"/>
              <a:t>Verzögerung der Spielfortsetzung</a:t>
            </a:r>
          </a:p>
          <a:p>
            <a:r>
              <a:rPr lang="de-DE" dirty="0"/>
              <a:t>Protestieren durch Worte oder Handlungen</a:t>
            </a:r>
          </a:p>
          <a:p>
            <a:r>
              <a:rPr lang="de-DE" dirty="0"/>
              <a:t>Betreten, Wiederbetreten oder absichtliches Verlassen des Spielfelds ohne die Erlaubnis des Schiedsrichters</a:t>
            </a:r>
          </a:p>
          <a:p>
            <a:r>
              <a:rPr lang="de-DE" dirty="0"/>
              <a:t>Missachten des vorgeschriebenen Abstands bei einem Schiedsrichterball, Eckstoß, Freistoß oder Einwurf</a:t>
            </a:r>
          </a:p>
          <a:p>
            <a:r>
              <a:rPr lang="de-DE" dirty="0"/>
              <a:t>wiederholtes Verstoßen gegen die Spielregeln („wiederholt“ ist nicht durch eine bestimmte Zahl oder ein bestimmtes Muster von Verstößen definiert)</a:t>
            </a:r>
          </a:p>
          <a:p>
            <a:r>
              <a:rPr lang="de-DE" dirty="0"/>
              <a:t>unsportliches Verhalten</a:t>
            </a:r>
          </a:p>
          <a:p>
            <a:r>
              <a:rPr lang="de-DE" dirty="0"/>
              <a:t>Betreten der Review Area</a:t>
            </a:r>
          </a:p>
          <a:p>
            <a:r>
              <a:rPr lang="de-DE" dirty="0"/>
              <a:t>übermäßiges Anzeigen des TV-Zeichens für eine Videoüberprüfung</a:t>
            </a:r>
            <a:endParaRPr lang="de-AT" dirty="0"/>
          </a:p>
        </p:txBody>
      </p:sp>
      <p:pic>
        <p:nvPicPr>
          <p:cNvPr id="4" name="Grafik 3" descr="Ein Bild, das Text, Schrift, Grafiken, Logo enthält.&#10;&#10;KI-generierte Inhalte können fehlerhaft sein.">
            <a:extLst>
              <a:ext uri="{FF2B5EF4-FFF2-40B4-BE49-F238E27FC236}">
                <a16:creationId xmlns:a16="http://schemas.microsoft.com/office/drawing/2014/main" id="{6EE2DBEA-E1B7-28E1-0934-012B20B21807}"/>
              </a:ext>
            </a:extLst>
          </p:cNvPr>
          <p:cNvPicPr>
            <a:picLocks noChangeAspect="1"/>
          </p:cNvPicPr>
          <p:nvPr/>
        </p:nvPicPr>
        <p:blipFill>
          <a:blip r:embed="rId2"/>
          <a:stretch>
            <a:fillRect/>
          </a:stretch>
        </p:blipFill>
        <p:spPr>
          <a:xfrm>
            <a:off x="10082357" y="0"/>
            <a:ext cx="2109643" cy="1344706"/>
          </a:xfrm>
          <a:prstGeom prst="rect">
            <a:avLst/>
          </a:prstGeom>
        </p:spPr>
      </p:pic>
    </p:spTree>
    <p:extLst>
      <p:ext uri="{BB962C8B-B14F-4D97-AF65-F5344CB8AC3E}">
        <p14:creationId xmlns:p14="http://schemas.microsoft.com/office/powerpoint/2010/main" val="42750704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D2DC3AF-2072-8CCD-0240-8ACD318D59A0}"/>
              </a:ext>
            </a:extLst>
          </p:cNvPr>
          <p:cNvSpPr>
            <a:spLocks noGrp="1"/>
          </p:cNvSpPr>
          <p:nvPr>
            <p:ph type="title"/>
          </p:nvPr>
        </p:nvSpPr>
        <p:spPr/>
        <p:txBody>
          <a:bodyPr/>
          <a:lstStyle/>
          <a:p>
            <a:r>
              <a:rPr lang="de-DE" dirty="0"/>
              <a:t>V</a:t>
            </a:r>
            <a:r>
              <a:rPr lang="de-AT" dirty="0" err="1"/>
              <a:t>erwarnung</a:t>
            </a:r>
            <a:r>
              <a:rPr lang="de-AT" dirty="0"/>
              <a:t> aufgrund von unsportlichem Verhalten</a:t>
            </a:r>
          </a:p>
        </p:txBody>
      </p:sp>
      <p:sp>
        <p:nvSpPr>
          <p:cNvPr id="3" name="Inhaltsplatzhalter 2">
            <a:extLst>
              <a:ext uri="{FF2B5EF4-FFF2-40B4-BE49-F238E27FC236}">
                <a16:creationId xmlns:a16="http://schemas.microsoft.com/office/drawing/2014/main" id="{4EA25E82-3025-CF9A-482E-586F3FB939CA}"/>
              </a:ext>
            </a:extLst>
          </p:cNvPr>
          <p:cNvSpPr>
            <a:spLocks noGrp="1"/>
          </p:cNvSpPr>
          <p:nvPr>
            <p:ph idx="1"/>
          </p:nvPr>
        </p:nvSpPr>
        <p:spPr>
          <a:xfrm>
            <a:off x="914401" y="1850571"/>
            <a:ext cx="11103428" cy="4778829"/>
          </a:xfrm>
        </p:spPr>
        <p:txBody>
          <a:bodyPr>
            <a:noAutofit/>
          </a:bodyPr>
          <a:lstStyle/>
          <a:p>
            <a:r>
              <a:rPr lang="de-DE" dirty="0"/>
              <a:t>Versuch den Schiedsrichter zu täuschen, z. B. durch das Simulieren einer Verletzung oder eines Fouls (Schwalbe)</a:t>
            </a:r>
          </a:p>
          <a:p>
            <a:r>
              <a:rPr lang="de-DE" dirty="0"/>
              <a:t>Bei laufendem Spiel oder ohne die Erlaubnis des Schiedsrichters seinen Platz mit dem Torhüter tauschen</a:t>
            </a:r>
          </a:p>
          <a:p>
            <a:r>
              <a:rPr lang="de-DE" dirty="0"/>
              <a:t>Ein rücksichtsloses Vergehen begehen, das mit einem direkten Freistoß geahndet wird</a:t>
            </a:r>
          </a:p>
          <a:p>
            <a:r>
              <a:rPr lang="de-DE" dirty="0"/>
              <a:t>Ein Handspiel begehen, um einen aussichtsreichen Angriff zu verhindern oder zu unterbinden, es sei denn, der Schiedsrichter entscheidet auf Strafstoß für ein unabsichtliches Handspielvergehen</a:t>
            </a:r>
          </a:p>
          <a:p>
            <a:r>
              <a:rPr lang="de-DE" dirty="0"/>
              <a:t>Ein Tor oder eine offensichtliche Torchance des Gegners vereiteln und der Schiedsrichter auf Strafstoß für ein unabsichtliches Handspielvergehen entscheidet</a:t>
            </a:r>
          </a:p>
          <a:p>
            <a:r>
              <a:rPr lang="de-DE" dirty="0"/>
              <a:t>Ein anderes Vergehen begehen, um einen aussichtsreichen Angriff zu verhindern oder zu unterbinden, es sei denn, der Schiedsrichter entscheidet auf Strafstoß für ein Vergehen, das bei dem Versuch, den Ball zu spielen, oder bei einem Zweikampf um den Ball begangen wurde</a:t>
            </a:r>
          </a:p>
          <a:p>
            <a:r>
              <a:rPr lang="de-DE" dirty="0"/>
              <a:t>Eine offensichtliche Torchance mit einem Vergehen vereiteln, das bei dem Versuch, den Ball zu spielen, oder bei einem Zweikampf um den Ball begangen wurde und der Schiedsrichter auf Strafstoß entscheidet</a:t>
            </a:r>
            <a:endParaRPr lang="de-AT" dirty="0"/>
          </a:p>
        </p:txBody>
      </p:sp>
      <p:sp>
        <p:nvSpPr>
          <p:cNvPr id="8" name="Inhaltsplatzhalter 2">
            <a:extLst>
              <a:ext uri="{FF2B5EF4-FFF2-40B4-BE49-F238E27FC236}">
                <a16:creationId xmlns:a16="http://schemas.microsoft.com/office/drawing/2014/main" id="{83B29E94-9440-4B11-570A-8801AD3E348F}"/>
              </a:ext>
            </a:extLst>
          </p:cNvPr>
          <p:cNvSpPr txBox="1">
            <a:spLocks/>
          </p:cNvSpPr>
          <p:nvPr/>
        </p:nvSpPr>
        <p:spPr>
          <a:xfrm>
            <a:off x="2581834" y="4592171"/>
            <a:ext cx="6703359" cy="166244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de-AT" dirty="0"/>
          </a:p>
        </p:txBody>
      </p:sp>
      <p:pic>
        <p:nvPicPr>
          <p:cNvPr id="4" name="Grafik 3" descr="Ein Bild, das Text, Schrift, Grafiken, Logo enthält.&#10;&#10;KI-generierte Inhalte können fehlerhaft sein.">
            <a:extLst>
              <a:ext uri="{FF2B5EF4-FFF2-40B4-BE49-F238E27FC236}">
                <a16:creationId xmlns:a16="http://schemas.microsoft.com/office/drawing/2014/main" id="{BDB4ADF4-3398-7923-8669-96B5C0385B14}"/>
              </a:ext>
            </a:extLst>
          </p:cNvPr>
          <p:cNvPicPr>
            <a:picLocks noChangeAspect="1"/>
          </p:cNvPicPr>
          <p:nvPr/>
        </p:nvPicPr>
        <p:blipFill>
          <a:blip r:embed="rId2"/>
          <a:stretch>
            <a:fillRect/>
          </a:stretch>
        </p:blipFill>
        <p:spPr>
          <a:xfrm>
            <a:off x="10082357" y="0"/>
            <a:ext cx="2109643" cy="1344706"/>
          </a:xfrm>
          <a:prstGeom prst="rect">
            <a:avLst/>
          </a:prstGeom>
        </p:spPr>
      </p:pic>
    </p:spTree>
    <p:extLst>
      <p:ext uri="{BB962C8B-B14F-4D97-AF65-F5344CB8AC3E}">
        <p14:creationId xmlns:p14="http://schemas.microsoft.com/office/powerpoint/2010/main" val="32250010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FC4397C-C326-27A3-88C9-8005E27E818B}"/>
              </a:ext>
            </a:extLst>
          </p:cNvPr>
          <p:cNvSpPr>
            <a:spLocks noGrp="1"/>
          </p:cNvSpPr>
          <p:nvPr>
            <p:ph type="title"/>
          </p:nvPr>
        </p:nvSpPr>
        <p:spPr/>
        <p:txBody>
          <a:bodyPr/>
          <a:lstStyle/>
          <a:p>
            <a:r>
              <a:rPr lang="de-DE" dirty="0"/>
              <a:t>V</a:t>
            </a:r>
            <a:r>
              <a:rPr lang="de-AT" dirty="0" err="1"/>
              <a:t>erwarnung</a:t>
            </a:r>
            <a:r>
              <a:rPr lang="de-AT" dirty="0"/>
              <a:t> aufgrund von unsportlichem Verhalten</a:t>
            </a:r>
          </a:p>
        </p:txBody>
      </p:sp>
      <p:sp>
        <p:nvSpPr>
          <p:cNvPr id="3" name="Inhaltsplatzhalter 2">
            <a:extLst>
              <a:ext uri="{FF2B5EF4-FFF2-40B4-BE49-F238E27FC236}">
                <a16:creationId xmlns:a16="http://schemas.microsoft.com/office/drawing/2014/main" id="{8EB5CAE1-E5A2-AD0E-6A17-019635BA1F4E}"/>
              </a:ext>
            </a:extLst>
          </p:cNvPr>
          <p:cNvSpPr>
            <a:spLocks noGrp="1"/>
          </p:cNvSpPr>
          <p:nvPr>
            <p:ph idx="1"/>
          </p:nvPr>
        </p:nvSpPr>
        <p:spPr/>
        <p:txBody>
          <a:bodyPr>
            <a:normAutofit fontScale="92500"/>
          </a:bodyPr>
          <a:lstStyle/>
          <a:p>
            <a:r>
              <a:rPr lang="de-DE" dirty="0"/>
              <a:t>Ein Handspiel begehen, um ein Tor zu erzielen (egal ob erfolgreich oder nicht), oder erfolglos versucht, mit einem Handspiel ein Tor zu verhindern</a:t>
            </a:r>
          </a:p>
          <a:p>
            <a:r>
              <a:rPr lang="de-DE" dirty="0"/>
              <a:t>Auf dem Spielfeld unerlaubte Markierungen anbringen</a:t>
            </a:r>
          </a:p>
          <a:p>
            <a:r>
              <a:rPr lang="de-DE" dirty="0"/>
              <a:t>Beim Verlassen des Spielfelds den Ball spielen, nachdem man die Erlaubnis erhalten hat, das Spielfeld zu verlassen</a:t>
            </a:r>
          </a:p>
          <a:p>
            <a:r>
              <a:rPr lang="de-DE" dirty="0"/>
              <a:t>Sich gegenüber dem Spiel respektlos verhalten</a:t>
            </a:r>
          </a:p>
          <a:p>
            <a:r>
              <a:rPr lang="de-DE" dirty="0"/>
              <a:t>Absichtlich einen Trick initiieren (auch bei einem Freistoß oder Abstoß), bei dem der Ball mit dem Kopf, der Brust, dem Knie etc. zum Torhüter gespielt wird, um so die Zuspielbestimmung zu umgehen, egal ob der Torhüter den Ball mit den Händen berührt oder nicht; initiiert der Torhüter den Trick, wird er verwarnt</a:t>
            </a:r>
          </a:p>
          <a:p>
            <a:r>
              <a:rPr lang="de-DE" dirty="0"/>
              <a:t>Einen Gegner bei laufendem Spiel oder einer Spielfortsetzung absichtlich verbal ablenken</a:t>
            </a:r>
          </a:p>
        </p:txBody>
      </p:sp>
      <p:pic>
        <p:nvPicPr>
          <p:cNvPr id="4" name="Grafik 3" descr="Ein Bild, das Text, Schrift, Grafiken, Logo enthält.&#10;&#10;KI-generierte Inhalte können fehlerhaft sein.">
            <a:extLst>
              <a:ext uri="{FF2B5EF4-FFF2-40B4-BE49-F238E27FC236}">
                <a16:creationId xmlns:a16="http://schemas.microsoft.com/office/drawing/2014/main" id="{B74E9827-D993-E28D-16B8-75501CACEC98}"/>
              </a:ext>
            </a:extLst>
          </p:cNvPr>
          <p:cNvPicPr>
            <a:picLocks noChangeAspect="1"/>
          </p:cNvPicPr>
          <p:nvPr/>
        </p:nvPicPr>
        <p:blipFill>
          <a:blip r:embed="rId2"/>
          <a:stretch>
            <a:fillRect/>
          </a:stretch>
        </p:blipFill>
        <p:spPr>
          <a:xfrm>
            <a:off x="10082357" y="0"/>
            <a:ext cx="2109643" cy="1344706"/>
          </a:xfrm>
          <a:prstGeom prst="rect">
            <a:avLst/>
          </a:prstGeom>
        </p:spPr>
      </p:pic>
    </p:spTree>
    <p:extLst>
      <p:ext uri="{BB962C8B-B14F-4D97-AF65-F5344CB8AC3E}">
        <p14:creationId xmlns:p14="http://schemas.microsoft.com/office/powerpoint/2010/main" val="16092357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60D1C93-B23E-526F-D3F2-BA89BD3D6CEE}"/>
              </a:ext>
            </a:extLst>
          </p:cNvPr>
          <p:cNvSpPr>
            <a:spLocks noGrp="1"/>
          </p:cNvSpPr>
          <p:nvPr>
            <p:ph type="title"/>
          </p:nvPr>
        </p:nvSpPr>
        <p:spPr/>
        <p:txBody>
          <a:bodyPr/>
          <a:lstStyle/>
          <a:p>
            <a:r>
              <a:rPr lang="de-DE" dirty="0"/>
              <a:t>Feldverweiswürdige Vergehen</a:t>
            </a:r>
            <a:endParaRPr lang="de-AT" dirty="0"/>
          </a:p>
        </p:txBody>
      </p:sp>
      <p:sp>
        <p:nvSpPr>
          <p:cNvPr id="3" name="Inhaltsplatzhalter 2">
            <a:extLst>
              <a:ext uri="{FF2B5EF4-FFF2-40B4-BE49-F238E27FC236}">
                <a16:creationId xmlns:a16="http://schemas.microsoft.com/office/drawing/2014/main" id="{05886E45-1793-CE13-3B5B-DFA95233BB4A}"/>
              </a:ext>
            </a:extLst>
          </p:cNvPr>
          <p:cNvSpPr>
            <a:spLocks noGrp="1"/>
          </p:cNvSpPr>
          <p:nvPr>
            <p:ph idx="1"/>
          </p:nvPr>
        </p:nvSpPr>
        <p:spPr/>
        <p:txBody>
          <a:bodyPr>
            <a:normAutofit fontScale="92500"/>
          </a:bodyPr>
          <a:lstStyle/>
          <a:p>
            <a:r>
              <a:rPr lang="de-DE" dirty="0"/>
              <a:t>Verhindern eines Tors oder Vereiteln einer offensichtlichen Torchance des Gegners durch ein absichtliches Handspielvergehen (mit Ausnahme des Torhüters im eigenen Strafraum)</a:t>
            </a:r>
          </a:p>
          <a:p>
            <a:r>
              <a:rPr lang="de-DE" dirty="0"/>
              <a:t>Verhindern eines Tors oder Vereiteln einer offensichtlichen Torchance des Gegners durch ein unabsichtliches Handspielvergehen außerhalb des eigenen Strafraums</a:t>
            </a:r>
          </a:p>
          <a:p>
            <a:r>
              <a:rPr lang="de-DE" dirty="0"/>
              <a:t>Grobes Foulspiel</a:t>
            </a:r>
          </a:p>
          <a:p>
            <a:r>
              <a:rPr lang="de-DE" dirty="0"/>
              <a:t>Beißen oder Anspucken/Spucken in Richtung einer anderen Person</a:t>
            </a:r>
          </a:p>
          <a:p>
            <a:r>
              <a:rPr lang="de-DE" dirty="0"/>
              <a:t>Tätlichkeit</a:t>
            </a:r>
          </a:p>
          <a:p>
            <a:r>
              <a:rPr lang="de-DE" dirty="0"/>
              <a:t>Anstößige, beleidigende oder schmähende Äußerungen und/oder Handlungen</a:t>
            </a:r>
          </a:p>
          <a:p>
            <a:r>
              <a:rPr lang="de-DE" dirty="0"/>
              <a:t>Zweite Verwarnung im selben Spiel</a:t>
            </a:r>
          </a:p>
          <a:p>
            <a:r>
              <a:rPr lang="de-DE" dirty="0"/>
              <a:t>Betreten des Video Operation Room (VOR)</a:t>
            </a:r>
          </a:p>
        </p:txBody>
      </p:sp>
      <p:pic>
        <p:nvPicPr>
          <p:cNvPr id="4" name="Grafik 3" descr="Ein Bild, das Text, Schrift, Grafiken, Logo enthält.&#10;&#10;KI-generierte Inhalte können fehlerhaft sein.">
            <a:extLst>
              <a:ext uri="{FF2B5EF4-FFF2-40B4-BE49-F238E27FC236}">
                <a16:creationId xmlns:a16="http://schemas.microsoft.com/office/drawing/2014/main" id="{8F851F94-3421-6124-DAC5-33A986A8EEE4}"/>
              </a:ext>
            </a:extLst>
          </p:cNvPr>
          <p:cNvPicPr>
            <a:picLocks noChangeAspect="1"/>
          </p:cNvPicPr>
          <p:nvPr/>
        </p:nvPicPr>
        <p:blipFill>
          <a:blip r:embed="rId2"/>
          <a:stretch>
            <a:fillRect/>
          </a:stretch>
        </p:blipFill>
        <p:spPr>
          <a:xfrm>
            <a:off x="10082357" y="0"/>
            <a:ext cx="2109643" cy="1344706"/>
          </a:xfrm>
          <a:prstGeom prst="rect">
            <a:avLst/>
          </a:prstGeom>
        </p:spPr>
      </p:pic>
    </p:spTree>
    <p:extLst>
      <p:ext uri="{BB962C8B-B14F-4D97-AF65-F5344CB8AC3E}">
        <p14:creationId xmlns:p14="http://schemas.microsoft.com/office/powerpoint/2010/main" val="24104191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44C4C1D-DF99-A361-AA5E-40A8A46A06E9}"/>
              </a:ext>
            </a:extLst>
          </p:cNvPr>
          <p:cNvSpPr>
            <a:spLocks noGrp="1"/>
          </p:cNvSpPr>
          <p:nvPr>
            <p:ph type="title"/>
          </p:nvPr>
        </p:nvSpPr>
        <p:spPr/>
        <p:txBody>
          <a:bodyPr/>
          <a:lstStyle/>
          <a:p>
            <a:r>
              <a:rPr lang="de-DE" dirty="0"/>
              <a:t>Teamoffizielle-Verwarnung</a:t>
            </a:r>
            <a:endParaRPr lang="de-AT" dirty="0"/>
          </a:p>
        </p:txBody>
      </p:sp>
      <p:sp>
        <p:nvSpPr>
          <p:cNvPr id="3" name="Inhaltsplatzhalter 2">
            <a:extLst>
              <a:ext uri="{FF2B5EF4-FFF2-40B4-BE49-F238E27FC236}">
                <a16:creationId xmlns:a16="http://schemas.microsoft.com/office/drawing/2014/main" id="{6F346A01-8211-CE04-9067-F0F6271EF0E8}"/>
              </a:ext>
            </a:extLst>
          </p:cNvPr>
          <p:cNvSpPr>
            <a:spLocks noGrp="1"/>
          </p:cNvSpPr>
          <p:nvPr>
            <p:ph idx="1"/>
          </p:nvPr>
        </p:nvSpPr>
        <p:spPr/>
        <p:txBody>
          <a:bodyPr>
            <a:normAutofit/>
          </a:bodyPr>
          <a:lstStyle/>
          <a:p>
            <a:r>
              <a:rPr lang="de-DE" dirty="0"/>
              <a:t>eindeutiges/wiederholtes Verlassen der eigenen technischen Zone</a:t>
            </a:r>
          </a:p>
          <a:p>
            <a:r>
              <a:rPr lang="de-DE" dirty="0"/>
              <a:t>Verzögerung der Spielfortsetzung durch das eigene Team</a:t>
            </a:r>
          </a:p>
          <a:p>
            <a:r>
              <a:rPr lang="de-DE" dirty="0"/>
              <a:t>absichtliches, aber nicht konfrontatives Betreten der technischen Zone des gegnerischen Teams</a:t>
            </a:r>
          </a:p>
          <a:p>
            <a:r>
              <a:rPr lang="de-DE" dirty="0"/>
              <a:t>Protestieren durch Worte oder Handlungen, einschließlich: Werfen/Treten von Trinkflaschen oder anderen Gegenständen</a:t>
            </a:r>
          </a:p>
          <a:p>
            <a:r>
              <a:rPr lang="de-DE" dirty="0"/>
              <a:t>eindeutig respektlose Handlungen gegenüber einem oder mehreren Spieloffiziellen (z. B. sarkastisches Applaudieren)</a:t>
            </a:r>
          </a:p>
          <a:p>
            <a:r>
              <a:rPr lang="de-DE" dirty="0"/>
              <a:t>Betreten der Review Area</a:t>
            </a:r>
            <a:endParaRPr lang="de-AT" dirty="0"/>
          </a:p>
        </p:txBody>
      </p:sp>
      <p:pic>
        <p:nvPicPr>
          <p:cNvPr id="4" name="Grafik 3" descr="Ein Bild, das Text, Schrift, Grafiken, Logo enthält.&#10;&#10;KI-generierte Inhalte können fehlerhaft sein.">
            <a:extLst>
              <a:ext uri="{FF2B5EF4-FFF2-40B4-BE49-F238E27FC236}">
                <a16:creationId xmlns:a16="http://schemas.microsoft.com/office/drawing/2014/main" id="{A3EE7D25-4896-6ADD-D2B6-B052685EABC9}"/>
              </a:ext>
            </a:extLst>
          </p:cNvPr>
          <p:cNvPicPr>
            <a:picLocks noChangeAspect="1"/>
          </p:cNvPicPr>
          <p:nvPr/>
        </p:nvPicPr>
        <p:blipFill>
          <a:blip r:embed="rId2"/>
          <a:stretch>
            <a:fillRect/>
          </a:stretch>
        </p:blipFill>
        <p:spPr>
          <a:xfrm>
            <a:off x="10082357" y="0"/>
            <a:ext cx="2109643" cy="1344706"/>
          </a:xfrm>
          <a:prstGeom prst="rect">
            <a:avLst/>
          </a:prstGeom>
        </p:spPr>
      </p:pic>
    </p:spTree>
    <p:extLst>
      <p:ext uri="{BB962C8B-B14F-4D97-AF65-F5344CB8AC3E}">
        <p14:creationId xmlns:p14="http://schemas.microsoft.com/office/powerpoint/2010/main" val="2003737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18FD493-B127-0300-D41D-73C1404144AA}"/>
              </a:ext>
            </a:extLst>
          </p:cNvPr>
          <p:cNvSpPr>
            <a:spLocks noGrp="1"/>
          </p:cNvSpPr>
          <p:nvPr>
            <p:ph type="title"/>
          </p:nvPr>
        </p:nvSpPr>
        <p:spPr/>
        <p:txBody>
          <a:bodyPr/>
          <a:lstStyle/>
          <a:p>
            <a:r>
              <a:rPr lang="de-DE" dirty="0"/>
              <a:t>Teamoffizielle-Verwarnung</a:t>
            </a:r>
            <a:endParaRPr lang="de-AT" dirty="0"/>
          </a:p>
        </p:txBody>
      </p:sp>
      <p:sp>
        <p:nvSpPr>
          <p:cNvPr id="3" name="Inhaltsplatzhalter 2">
            <a:extLst>
              <a:ext uri="{FF2B5EF4-FFF2-40B4-BE49-F238E27FC236}">
                <a16:creationId xmlns:a16="http://schemas.microsoft.com/office/drawing/2014/main" id="{D4EA96D7-F41A-5D9E-8D64-63690DBEC1F1}"/>
              </a:ext>
            </a:extLst>
          </p:cNvPr>
          <p:cNvSpPr>
            <a:spLocks noGrp="1"/>
          </p:cNvSpPr>
          <p:nvPr>
            <p:ph idx="1"/>
          </p:nvPr>
        </p:nvSpPr>
        <p:spPr/>
        <p:txBody>
          <a:bodyPr/>
          <a:lstStyle/>
          <a:p>
            <a:r>
              <a:rPr lang="de-DE" dirty="0"/>
              <a:t>übermäßiges/wiederholtes Fordern einer gelben oder roten Karte</a:t>
            </a:r>
          </a:p>
          <a:p>
            <a:r>
              <a:rPr lang="de-DE" dirty="0"/>
              <a:t>übermäßiges Anzeigen des TV-Zeichens für eine Videoüberprüfung</a:t>
            </a:r>
          </a:p>
          <a:p>
            <a:r>
              <a:rPr lang="de-DE" dirty="0"/>
              <a:t>provozierende oder aufhetzende Handlungen</a:t>
            </a:r>
          </a:p>
          <a:p>
            <a:r>
              <a:rPr lang="de-DE" dirty="0"/>
              <a:t>anhaltendes inakzeptables Verhalten (einschließlich wiederholter ermahnungswürdiger Vergehen)</a:t>
            </a:r>
          </a:p>
          <a:p>
            <a:r>
              <a:rPr lang="de-DE" dirty="0"/>
              <a:t>respektloses Verhalten gegenüber dem Spiel</a:t>
            </a:r>
            <a:endParaRPr lang="de-AT" dirty="0"/>
          </a:p>
        </p:txBody>
      </p:sp>
      <p:pic>
        <p:nvPicPr>
          <p:cNvPr id="4" name="Grafik 3" descr="Ein Bild, das Text, Schrift, Grafiken, Logo enthält.&#10;&#10;KI-generierte Inhalte können fehlerhaft sein.">
            <a:extLst>
              <a:ext uri="{FF2B5EF4-FFF2-40B4-BE49-F238E27FC236}">
                <a16:creationId xmlns:a16="http://schemas.microsoft.com/office/drawing/2014/main" id="{CCF06038-6DF9-407F-3105-A4020335C3E6}"/>
              </a:ext>
            </a:extLst>
          </p:cNvPr>
          <p:cNvPicPr>
            <a:picLocks noChangeAspect="1"/>
          </p:cNvPicPr>
          <p:nvPr/>
        </p:nvPicPr>
        <p:blipFill>
          <a:blip r:embed="rId2"/>
          <a:stretch>
            <a:fillRect/>
          </a:stretch>
        </p:blipFill>
        <p:spPr>
          <a:xfrm>
            <a:off x="10082357" y="0"/>
            <a:ext cx="2109643" cy="1344706"/>
          </a:xfrm>
          <a:prstGeom prst="rect">
            <a:avLst/>
          </a:prstGeom>
        </p:spPr>
      </p:pic>
    </p:spTree>
    <p:extLst>
      <p:ext uri="{BB962C8B-B14F-4D97-AF65-F5344CB8AC3E}">
        <p14:creationId xmlns:p14="http://schemas.microsoft.com/office/powerpoint/2010/main" val="12385242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98F3D29-D490-BD30-E78C-4331045982ED}"/>
              </a:ext>
            </a:extLst>
          </p:cNvPr>
          <p:cNvSpPr>
            <a:spLocks noGrp="1"/>
          </p:cNvSpPr>
          <p:nvPr>
            <p:ph type="title"/>
          </p:nvPr>
        </p:nvSpPr>
        <p:spPr/>
        <p:txBody>
          <a:bodyPr/>
          <a:lstStyle/>
          <a:p>
            <a:r>
              <a:rPr lang="de-DE" dirty="0"/>
              <a:t>Teamoffizielle-Ausschluss</a:t>
            </a:r>
            <a:endParaRPr lang="de-AT" dirty="0"/>
          </a:p>
        </p:txBody>
      </p:sp>
      <p:sp>
        <p:nvSpPr>
          <p:cNvPr id="3" name="Inhaltsplatzhalter 2">
            <a:extLst>
              <a:ext uri="{FF2B5EF4-FFF2-40B4-BE49-F238E27FC236}">
                <a16:creationId xmlns:a16="http://schemas.microsoft.com/office/drawing/2014/main" id="{012D8F39-B168-B2C1-B14E-64C3ECBB62EB}"/>
              </a:ext>
            </a:extLst>
          </p:cNvPr>
          <p:cNvSpPr>
            <a:spLocks noGrp="1"/>
          </p:cNvSpPr>
          <p:nvPr>
            <p:ph idx="1"/>
          </p:nvPr>
        </p:nvSpPr>
        <p:spPr/>
        <p:txBody>
          <a:bodyPr>
            <a:normAutofit lnSpcReduction="10000"/>
          </a:bodyPr>
          <a:lstStyle/>
          <a:p>
            <a:r>
              <a:rPr lang="de-DE" dirty="0"/>
              <a:t>Verzögerung der Spielfortsetzung durch das gegnerische Team (z. B. durch Nichtfreigabe des Balls, Wegspielen des Balls, Behinderung der Bewegung eines Spielers)</a:t>
            </a:r>
          </a:p>
          <a:p>
            <a:r>
              <a:rPr lang="de-DE" dirty="0"/>
              <a:t>absichtliches Verlassen der eigenen technischen Zone, um gegenüber einem Spieloffiziellen zu protestieren oder sich bei diesem zu beschweren oder zu provozieren oder aufzuhetzen</a:t>
            </a:r>
          </a:p>
          <a:p>
            <a:r>
              <a:rPr lang="de-DE" dirty="0"/>
              <a:t>Betreten der technischen Zone des gegnerischen Teams in aggressiver oder konfrontativer Art und Weise</a:t>
            </a:r>
          </a:p>
          <a:p>
            <a:r>
              <a:rPr lang="de-DE" dirty="0"/>
              <a:t>absichtliches Werfen/Treten von Gegenständen auf das Spielfeld</a:t>
            </a:r>
          </a:p>
          <a:p>
            <a:r>
              <a:rPr lang="de-DE" dirty="0"/>
              <a:t>Betreten des Spielfelds, um einen Spieloffiziellen zur Rede zu stellen (einschließlich während der Halbzeitpause und nach Spielende) oder das Spiel, einen Gegner oder einen Spieloffiziellen zu beeinflussen</a:t>
            </a:r>
            <a:endParaRPr lang="de-AT" dirty="0"/>
          </a:p>
        </p:txBody>
      </p:sp>
      <p:pic>
        <p:nvPicPr>
          <p:cNvPr id="4" name="Grafik 3" descr="Ein Bild, das Text, Schrift, Grafiken, Logo enthält.&#10;&#10;KI-generierte Inhalte können fehlerhaft sein.">
            <a:extLst>
              <a:ext uri="{FF2B5EF4-FFF2-40B4-BE49-F238E27FC236}">
                <a16:creationId xmlns:a16="http://schemas.microsoft.com/office/drawing/2014/main" id="{C6CAF9A5-2BCD-553A-BA32-2A3904E4B99C}"/>
              </a:ext>
            </a:extLst>
          </p:cNvPr>
          <p:cNvPicPr>
            <a:picLocks noChangeAspect="1"/>
          </p:cNvPicPr>
          <p:nvPr/>
        </p:nvPicPr>
        <p:blipFill>
          <a:blip r:embed="rId2"/>
          <a:stretch>
            <a:fillRect/>
          </a:stretch>
        </p:blipFill>
        <p:spPr>
          <a:xfrm>
            <a:off x="10082357" y="0"/>
            <a:ext cx="2109643" cy="1344706"/>
          </a:xfrm>
          <a:prstGeom prst="rect">
            <a:avLst/>
          </a:prstGeom>
        </p:spPr>
      </p:pic>
    </p:spTree>
    <p:extLst>
      <p:ext uri="{BB962C8B-B14F-4D97-AF65-F5344CB8AC3E}">
        <p14:creationId xmlns:p14="http://schemas.microsoft.com/office/powerpoint/2010/main" val="3338648920"/>
      </p:ext>
    </p:extLst>
  </p:cSld>
  <p:clrMapOvr>
    <a:masterClrMapping/>
  </p:clrMapOvr>
</p:sld>
</file>

<file path=ppt/theme/theme1.xml><?xml version="1.0" encoding="utf-8"?>
<a:theme xmlns:a="http://schemas.openxmlformats.org/drawingml/2006/main" name="Facette">
  <a:themeElements>
    <a:clrScheme name="Facette">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0</TotalTime>
  <Words>843</Words>
  <Application>Microsoft Office PowerPoint</Application>
  <PresentationFormat>Breitbild</PresentationFormat>
  <Paragraphs>65</Paragraphs>
  <Slides>10</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10</vt:i4>
      </vt:variant>
    </vt:vector>
  </HeadingPairs>
  <TitlesOfParts>
    <vt:vector size="14" baseType="lpstr">
      <vt:lpstr>Arial</vt:lpstr>
      <vt:lpstr>Trebuchet MS</vt:lpstr>
      <vt:lpstr>Wingdings 3</vt:lpstr>
      <vt:lpstr>Facette</vt:lpstr>
      <vt:lpstr>Disziplinarmaßnahmen</vt:lpstr>
      <vt:lpstr>Fouls und sonstiges Fehlverhalten</vt:lpstr>
      <vt:lpstr>Verwarnungswürdige Vergehen</vt:lpstr>
      <vt:lpstr>Verwarnung aufgrund von unsportlichem Verhalten</vt:lpstr>
      <vt:lpstr>Verwarnung aufgrund von unsportlichem Verhalten</vt:lpstr>
      <vt:lpstr>Feldverweiswürdige Vergehen</vt:lpstr>
      <vt:lpstr>Teamoffizielle-Verwarnung</vt:lpstr>
      <vt:lpstr>Teamoffizielle-Verwarnung</vt:lpstr>
      <vt:lpstr>Teamoffizielle-Ausschluss</vt:lpstr>
      <vt:lpstr>Teamoffizielle-Ausschluss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Roman Rafenstein</dc:creator>
  <cp:lastModifiedBy>Alexander Strauch</cp:lastModifiedBy>
  <cp:revision>16</cp:revision>
  <dcterms:created xsi:type="dcterms:W3CDTF">2026-02-11T19:12:34Z</dcterms:created>
  <dcterms:modified xsi:type="dcterms:W3CDTF">2026-02-15T09:49:40Z</dcterms:modified>
</cp:coreProperties>
</file>